
<file path=[Content_Types].xml><?xml version="1.0" encoding="utf-8"?>
<Types xmlns="http://schemas.openxmlformats.org/package/2006/content-types">
  <Override PartName="/ppt/ink/ink58.xml" ContentType="application/inkml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ink/ink18.xml" ContentType="application/inkml+xml"/>
  <Override PartName="/ppt/ink/ink29.xml" ContentType="application/inkml+xml"/>
  <Override PartName="/ppt/ink/ink47.xml" ContentType="application/inkml+xml"/>
  <Override PartName="/ppt/ink/ink65.xml" ContentType="application/inkml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ink/ink6.xml" ContentType="application/inkml+xml"/>
  <Override PartName="/ppt/ink/ink25.xml" ContentType="application/inkml+xml"/>
  <Override PartName="/ppt/ink/ink36.xml" ContentType="application/inkml+xml"/>
  <Override PartName="/ppt/ink/ink54.xml" ContentType="application/inkml+xml"/>
  <Override PartName="/ppt/ink/ink72.xml" ContentType="application/inkml+xml"/>
  <Default Extension="xml" ContentType="application/xml"/>
  <Override PartName="/ppt/slides/slide14.xml" ContentType="application/vnd.openxmlformats-officedocument.presentationml.slide+xml"/>
  <Override PartName="/ppt/ink/ink14.xml" ContentType="application/inkml+xml"/>
  <Override PartName="/ppt/ink/ink43.xml" ContentType="application/inkml+xml"/>
  <Override PartName="/ppt/ink/ink61.xml" ContentType="application/inkml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ink/ink2.xml" ContentType="application/inkml+xml"/>
  <Override PartName="/ppt/ink/ink21.xml" ContentType="application/inkml+xml"/>
  <Override PartName="/ppt/ink/ink32.xml" ContentType="application/inkml+xml"/>
  <Override PartName="/ppt/ink/ink50.xml" ContentType="application/inkml+xml"/>
  <Override PartName="/ppt/ink/ink10.xml" ContentType="application/inkml+xml"/>
  <Override PartName="/ppt/ink/ink30.xml" ContentType="application/inkml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ink/ink39.xml" ContentType="application/inkml+xml"/>
  <Override PartName="/ppt/ink/ink48.xml" ContentType="application/inkml+xml"/>
  <Override PartName="/ppt/ink/ink59.xml" ContentType="application/inkml+xml"/>
  <Override PartName="/ppt/ink/ink68.xml" ContentType="application/inkml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ink/ink9.xml" ContentType="application/inkml+xml"/>
  <Override PartName="/ppt/ink/ink19.xml" ContentType="application/inkml+xml"/>
  <Override PartName="/ppt/ink/ink28.xml" ContentType="application/inkml+xml"/>
  <Override PartName="/ppt/ink/ink37.xml" ContentType="application/inkml+xml"/>
  <Override PartName="/ppt/ink/ink46.xml" ContentType="application/inkml+xml"/>
  <Override PartName="/ppt/ink/ink57.xml" ContentType="application/inkml+xml"/>
  <Override PartName="/ppt/ink/ink66.xml" ContentType="application/inkml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ink/ink7.xml" ContentType="application/inkml+xml"/>
  <Override PartName="/ppt/ink/ink17.xml" ContentType="application/inkml+xml"/>
  <Override PartName="/ppt/ink/ink26.xml" ContentType="application/inkml+xml"/>
  <Override PartName="/ppt/ink/ink35.xml" ContentType="application/inkml+xml"/>
  <Override PartName="/ppt/ink/ink44.xml" ContentType="application/inkml+xml"/>
  <Override PartName="/ppt/ink/ink55.xml" ContentType="application/inkml+xml"/>
  <Override PartName="/ppt/ink/ink64.xml" ContentType="application/inkml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ink/ink3.xml" ContentType="application/inkml+xml"/>
  <Override PartName="/ppt/ink/ink5.xml" ContentType="application/inkml+xml"/>
  <Override PartName="/ppt/ink/ink15.xml" ContentType="application/inkml+xml"/>
  <Override PartName="/ppt/ink/ink24.xml" ContentType="application/inkml+xml"/>
  <Override PartName="/ppt/ink/ink33.xml" ContentType="application/inkml+xml"/>
  <Override PartName="/ppt/ink/ink42.xml" ContentType="application/inkml+xml"/>
  <Override PartName="/ppt/ink/ink53.xml" ContentType="application/inkml+xml"/>
  <Override PartName="/ppt/ink/ink62.xml" ContentType="application/inkml+xml"/>
  <Override PartName="/ppt/ink/ink71.xml" ContentType="application/inkml+xml"/>
  <Override PartName="/ppt/slides/slide11.xml" ContentType="application/vnd.openxmlformats-officedocument.presentationml.slide+xml"/>
  <Override PartName="/ppt/slides/slide20.xml" ContentType="application/vnd.openxmlformats-officedocument.presentationml.slide+xml"/>
  <Default Extension="wdp" ContentType="image/vnd.ms-photo"/>
  <Override PartName="/ppt/ink/ink1.xml" ContentType="application/inkml+xml"/>
  <Override PartName="/ppt/ink/ink13.xml" ContentType="application/inkml+xml"/>
  <Override PartName="/ppt/ink/ink22.xml" ContentType="application/inkml+xml"/>
  <Override PartName="/ppt/ink/ink31.xml" ContentType="application/inkml+xml"/>
  <Override PartName="/ppt/ink/ink40.xml" ContentType="application/inkml+xml"/>
  <Override PartName="/ppt/ink/ink51.xml" ContentType="application/inkml+xml"/>
  <Override PartName="/ppt/ink/ink60.xml" ContentType="application/inkml+xml"/>
  <Override PartName="/ppt/slideLayouts/slideLayout10.xml" ContentType="application/vnd.openxmlformats-officedocument.presentationml.slideLayout+xml"/>
  <Override PartName="/ppt/ink/ink11.xml" ContentType="application/inkml+xml"/>
  <Override PartName="/ppt/ink/ink20.xml" ContentType="application/inkml+xml"/>
  <Override PartName="/ppt/slides/slide8.xml" ContentType="application/vnd.openxmlformats-officedocument.presentationml.slide+xml"/>
  <Override PartName="/docProps/core.xml" ContentType="application/vnd.openxmlformats-package.core-properties+xml"/>
  <Override PartName="/ppt/ink/ink69.xml" ContentType="application/inkml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ink/ink49.xml" ContentType="application/inkml+xml"/>
  <Override PartName="/ppt/ink/ink67.xml" ContentType="application/inkml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ink/ink8.xml" ContentType="application/inkml+xml"/>
  <Override PartName="/ppt/ink/ink27.xml" ContentType="application/inkml+xml"/>
  <Override PartName="/ppt/ink/ink38.xml" ContentType="application/inkml+xml"/>
  <Override PartName="/ppt/ink/ink56.xml" ContentType="application/inkml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ink/ink16.xml" ContentType="application/inkml+xml"/>
  <Override PartName="/ppt/ink/ink45.xml" ContentType="application/inkml+xml"/>
  <Override PartName="/ppt/ink/ink63.xml" ContentType="application/inkml+xml"/>
  <Default Extension="rels" ContentType="application/vnd.openxmlformats-package.relationships+xml"/>
  <Override PartName="/ppt/slides/slide23.xml" ContentType="application/vnd.openxmlformats-officedocument.presentationml.slide+xml"/>
  <Override PartName="/ppt/ink/ink4.xml" ContentType="application/inkml+xml"/>
  <Override PartName="/ppt/ink/ink23.xml" ContentType="application/inkml+xml"/>
  <Override PartName="/ppt/ink/ink34.xml" ContentType="application/inkml+xml"/>
  <Override PartName="/ppt/ink/ink52.xml" ContentType="application/inkml+xml"/>
  <Override PartName="/ppt/ink/ink70.xml" ContentType="application/inkml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ink/ink12.xml" ContentType="application/inkml+xml"/>
  <Override PartName="/ppt/ink/ink41.xml" ContentType="application/inkml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59" r:id="rId15"/>
    <p:sldId id="272" r:id="rId16"/>
    <p:sldId id="271" r:id="rId17"/>
    <p:sldId id="275" r:id="rId18"/>
    <p:sldId id="274" r:id="rId19"/>
    <p:sldId id="276" r:id="rId20"/>
    <p:sldId id="277" r:id="rId21"/>
    <p:sldId id="273" r:id="rId22"/>
    <p:sldId id="278" r:id="rId23"/>
    <p:sldId id="279" r:id="rId24"/>
    <p:sldId id="280" r:id="rId25"/>
    <p:sldId id="281" r:id="rId26"/>
    <p:sldId id="282" r:id="rId27"/>
    <p:sldId id="283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33"/>
    <a:srgbClr val="FF2149"/>
    <a:srgbClr val="990099"/>
    <a:srgbClr val="64FE7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81"/>
    <p:restoredTop sz="94713"/>
  </p:normalViewPr>
  <p:slideViewPr>
    <p:cSldViewPr>
      <p:cViewPr varScale="1">
        <p:scale>
          <a:sx n="110" d="100"/>
          <a:sy n="110" d="100"/>
        </p:scale>
        <p:origin x="-17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08:04:31.42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45 8593 24575,'-3'-2'0,"-2"1"0,5-4 0,-3 2 0,3-3 0,0 1 0,0-1 0,-2 3 0,1-2 0,-1 2 0,2-3 0,-3 1 0,2-1 0,-1 0 0,2-2 0,0 2 0,0-10 0,-3 9 0,3-6 0,-5 9 0,4-6 0,-1 6 0,2-9 0,2 7 0,-1-8 0,1 7 0,-2-8 0,0 8 0,-2-14 0,1 13 0,-1-18 0,2 18 0,0-20 0,0 19 0,0-19 0,0 17 0,-5-15 0,3 15 0,-3-17 0,5 19 0,3-26 0,-5 25 0,4-29 0,-2 30 0,5-37 0,-1 34 0,1-38 0,-5 39 0,3-32 0,-3 33 0,3-36 0,-3 35 0,0-35 0,0 36 0,2-36 0,-1 40 0,2-36 0,-3 37 0,2-33 0,-1 28 0,4-26 0,-5 28 0,3-23 0,-1 22 0,4-24 0,-2 24 0,3-20 0,-6 22 0,6-11 0,-5 11 0,8-11 0,-9 10 0,6-10 0,-6 11 0,4-9 0,-4 9 0,4-11 0,-5 11 0,8-22 0,-7 20 0,12-22 0,-11 23 0,5-15 0,-4 18 0,0-25 0,0 22 0,2-20 0,-5 21 0,3-18 0,-3 15 0,0-18 0,0 20 0,2-12 0,-1 12 0,7-15 0,-7 15 0,4-23 0,-5 19 0,2-19 0,-1 20 0,9-24 0,-6 24 0,7-30 0,-8 32 0,7-29 0,-8 27 0,11-34 0,-15 33 0,7-26 0,-8 30 0,6-18 0,-5 21 0,4-25 0,-5 23 0,6-31 0,0 30 0,3-35 0,-3 35 0,4-38 0,-3 36 0,7-38 0,-8 34 0,7-38 0,-6 39 0,7-46 0,-7 46 0,8-48 0,-10 49 0,8-38 0,-7 36 0,8-39 0,-7 37 0,9-47 0,-12 50 0,12-53 0,-12 53 0,7-48 0,-8 49 0,5-51 0,-4 49 0,12-44 0,-11 47 0,13-49 0,-13 45 0,8-56 0,-10 58 0,3-45 0,0 39 0,5-49 0,-2 46 0,9-59 0,-13 66 0,15-63 0,-11 56 0,5-54 0,-8 53 0,5-44 0,-6 52 0,8-46 0,-10 49 0,9-59 0,-8 54 0,5-65 0,-4 65 0,5-57 0,-3 61 0,11-55 0,-13 54 0,12-47 0,-15 50 0,11-40 0,-12 40 0,15-45 0,-9 44 0,9-42 0,-9 44 0,4-34 0,-8 34 0,8-40 0,-7 37 0,9-43 0,-9 43 0,9-46 0,-8 43 0,13-40 0,-13 46-819,8-16 819,-10 20 0,0-15 0,3 10 0,-3-33 0,5 32 0,3-45 0,-1 44 0,7-51 0,-11 46 0,2-38 0,-5 42 0,0-37 0,0 37 0,3-40 0,1 33 0,4-32 0,-6 35 0,5-30 0,-9 36 0,10-33 0,-4 32 0,1-31 0,-2 31 0,-6-38 0,3 39 0,0-36 0,0 38 0,0-36 0,2 35 0,-1-42 0,2 41 0,2-42 0,-5 41 0,8-34 0,-7 35 0,4-19 0,-5 21 819,0-21-819,0 18 0,3-35 0,-3 36 0,8-31 0,-4 34 0,1-29 0,-2 27 0,-1-32 0,-1 33 0,1-33 0,-2 32 0,0-27 0,0 29 0,5-17 0,-3 16 0,3-4 0,-5-6 0,0 11 0,2-37 0,1 34 0,5-44 0,-1 22 0,-2 0 0,0-19 0,-4 41 0,4-44 0,-2 47 0,3-44 0,-3 44 0,-6-36 0,5 32 0,-4-31 0,5 31 0,2-30 0,-4 30 0,4-28 0,-5 28 0,8-22 0,-7 26 0,4-27 0,-5 24 0,5-27 0,-4 27 0,9-29 0,-8 30 0,5-34 0,-6 34 0,4-30 0,-2 32 0,5-27 0,-4 27 0,1-25 0,-5 26 0,0-15 0,0 13 0,-3-6 0,5 4 0,-4-12 0,2 13 0,2-22 0,-1 26 0,4-21 0,-1 23 0,6-11 0,-8 10 0,10-12 0,-11 10 0,9-15 0,-6 18 0,7-18 0,-7 17 0,3-17 0,-4 16 0,8-16 0,-4 14 0,6-19 0,-7 19 0,7-26 0,-6 27 0,9-22 0,-9 25 0,6-18 0,-7 15 0,7-21 0,-6 23 0,11-21 0,-13 21 0,8-10 0,-10 11 0,3-1 0,-3 0 0,2 3 0,1-4 0,10-7 0,-6 1 0,16-11 0,-18 14 0,18-11 0,-18 14 0,23-11 0,-19 11 0,27-19 0,-27 19 0,26-23 0,-31 24 0,31-17 0,-33 16 0,25-9 0,-25 10 0,26-5 0,-21 5 0,36-10 0,-35 11 0,32-10 0,-31 11 0,37-11 0,-34 7 0,43-8 0,-46 13 0,44-7 0,-44 8 0,34-8 0,-37 9 0,29-4 0,-28 5 0,29 0 0,-30 0 0,24 5 0,-24-4 0,14 12 0,-16-11 0,14 10 0,-13-10 0,28 8 0,-23-9 0,38 11 0,-39-7 0,41 5 0,-45-6 0,43 6 0,-39-9 0,36-14 0,-40 10 0,47-13 0,-42 20 0,41 6 0,-41-9 0,32 9 0,-31-9 0,58 12 0,-56-9 0,62 15 0,-68-12 0,59 14 0,-56-14 0,56 19 0,-56-20 0,50 24 0,-50-23 0,48 11 0,-51-13 0,52 9 0,-49-7 0,56 11 0,-50-11 0,50 14 0,-53-15 0,42 19 0,-47-20 0,40 16 0,-40-17 0,45 19 0,-46-17 0,43 22 0,-45-20 0,40 23 0,-36-21 0,28 23 0,-33-24 0,23 21 0,-27-21 0,25 27 0,-15-29 0,17 36 0,-14-32 0,18 35 0,-25-33 0,24 33 0,-24-35 0,17 27 0,-19-32 0,14 32 0,-13-30 0,17 35 0,-19-33 0,22 28 0,-22-28 0,19 28 0,-19-28 0,19 31 0,-19-31 0,17 23 0,-16-25 0,17 23 0,-19-22 0,25 32 0,-23-30 0,32 34 0,-29-34 0,28 32 0,-29-33 0,27 29 0,-27-32 0,9 15 0,-12-18 0,7 19 0,-5-14 0,25 25 0,-23-26 0,28 21 0,-28-21 0,30 35 0,-29-33 0,30 40 0,-32-45 0,29 33 0,-27-29 0,27 25 0,-29-20 0,37 15 0,-34-21 0,39 22 0,-41-23 0,31 26 0,-32-27 0,30 19 0,-29-22 0,33 14 0,-30-12 0,46 3 0,-43-5 0,55-3 0,-55 0 0,58-3 0,-57 2 0,54-1 0,-58 2 0,71-3 0,-67 5-6784,82-4 6784,-82 5-4537,78-11 4537,-75 6-2882,66-3 2882,-69 6-1459,51 4 1459,-55-4 1764,58-11-1764,-56 7 0,71-21 0,-70 21 0,65-17 0,-65 17 0,66-26 0,-64 22 0,73-34 0,-75 31 1590,73-32-1590,-71 32-1052,61-31 1052,-60 34-131,45-33 131,-50 32 0,44-28 0,-43 28 0,42-23 0,-43 25 0,44-37 0,-45 36 0,58-51 0,-57 51 0,60-58 0,-61 53-167,23-23 1,2-3 166,-16 19 0,12-20 0,-1-1 0,-13 21-439,39-59 439,-46 63 1855,43-56-1855,-44 58 0,26-45 0,-30 47 1213,18-43-1213,-18 42 0,20-43 0,-22 43 0,19-44 0,-22 44 0,17-39 0,-15 41 0,28-46 0,-25 43 0,34-58 0,-35 59 0,26-56 0,-25 56 0,23-42 0,-24 41 0,28-36 0,-28 36 0,26-36 0,-27 36 4598,24-28-4598,-26 31 2693,21-23-2693,-20 24 0,16-24 0,-14 26 2513,11-25-2513,-11 25 1391,16-23-1391,-16 21 0,18-19 0,-23 20 0,21-16 0,-18 17 0,21-19 0,-18 17 0,21-21 0,-21 21 0,18-17 0,-18 21 0,10-10 0,-11 11 0,23-11 0,-17 10 0,24-20 0,-27 21 0,6-14 0,-10 18 0,9-10 0,-4 8 0,20-16 0,-19 16 0,27-21 0,-29 20 0,25-17 0,-23 16 0,29-15 0,-27 13 0,32-10 0,-36 15 0,35-11 0,-33 10 0,33-13 0,-35 13 0,41-8 0,-38 9 0,52-1 0,-51 2 0,55 0 0,-56 0 0,55 0 0,-54 0 0,59-3 0,-58 3 0,55-3 0,-56 3 0,39-5 0,-43 4 0,33-2 0,-35 6 0,47-2 0,-41 1 0,52-5 0,-50 3 0,57 0 0,-58 0 0,73 8 0,-71-6 0,72 8 0,-72-10 0,60 5 0,-61-4 0,50 7 0,-54-5 0,52 13 0,-44-8 0,35 8 0,-37-9 0,28 9 0,-35-11 0,42 13 0,-41-16 0,41 10 0,-41-11 0,38 17 0,-38-13 0,36 21 0,-37-20 0,24 11 0,-26-15 0,4 5 0,-8-4 0,-2 0 0,13 10 0,-8-11 0,22 21 0,-20-20 0,33 25 0,-32-24 0,38 26 0,-39-27 0,36 15 0,-35-17 0,27 9 0,-27-6 0,21 17 0,-21-16 0,32 25 0,-31-25 0,36 25 0,-38-25 0,34 14 0,-34-11 0,38 11 0,-36-11 0,31 17 0,-34-19 0,35 22 0,-33-19 0,35 17 0,-36-21 0,33 22 0,-35-20 0,35 29 0,-38-24 0,30 27 0,-29-27 0,25 24 0,-22-30 0,24 24 0,-26-23 0,33 26 0,-32-26 0,35 28 0,-30-31 0,26 34 0,-30-31 0,41 37 0,-39-35 0,47 37 0,-47-41 0,35 41 0,-36-38 0,23 25 0,-27-26 0,27 22 0,-26-20 0,34 24 0,-34-24 0,33 22 0,-32-22 0,30 26 0,-28-27-777,8 14 777,-13-21 0,-5 4 0,5-4 0,-1 4 0,-1-2 0,2 0 0,0 4 0,-1-3 777,6 4-777,-6-2 0,19 12 0,-11-12 0,27 32 0,-27-30 0,29 33 0,-33-32 0,32 17 0,-33-19 0,32 16 0,-30-17 0,29 22 0,-28-20 0,34 21 0,-34-20 0,36 13 0,-35-20 0,27 16 0,-29-16 0,26 21 0,-25-20 0,29 20 0,-33-18 0,32 20 0,-28-19 0,31 22 0,-28-25 0,30 20 0,-32-21 0,37 16 0,-37-16 0,33 13 0,-35-13 0,19 15 0,-20-14 0,13 12 0,-14-14 0,24 9 0,-19-9 0,42 7 0,-38-5 0,47 5 0,-50-4 0,50 8 0,-50-10 0,58 6 0,-57-8 0,65 5 0,-64-4 0,63-1 0,-63-1 0,50-2 0,-50 4 0,36-1 0,-28-1 0,8-1 0,5 7 0,-7-4 0,18 7 0,-15-8 0,26 10 0,-2-17 0,-1 12 0,-5-14 0,-12 14 0,-7-1 0,35 11 0,-36-10 0,39 8 0,-42-15 0,37 4 0,-29-5 0,46 6 0,-26 0 0,27 0 0,-8-3 0,-22 0 0,24 0 0,-32-2 0,33 1 0,-30-2 0,28-2 0,-29-2-6784,51-1 6784,-59 1-1213,17 2 0,-4 1 1213,-35 3 0,63-6 0,-66 6 0,60-4 0,-58 4-1304,66-4 1304,-63 5-380,55-5 380,-54 4 0,50-7 0,-53 6 0,55-4 0,-58 6 0,61-5 0,-57 4 0,49-11 0,-49 10 0,37-11 0,-40 12 4749,32-7-4749,-36 5 0,28-5 0,-29 4 0,37-3 0,-34 6 0,41-4 0,-42 4 3085,28-1-3085,-29 2 2280,17 0-2280,-9 0 780,17 0-780,-12 0 0,1-3 0,-1 3 0,-7-3 0,15 1 0,-11 1 0,7-1 0,-9-1 0,14 3 0,-10-8 0,18 4 0,0-6 0,-3 3 0,10 2 0,-21 2 0,19 3 0,-20-5 0,18 1 0,-19-1 0,12 0 0,-13 2 0,-3 0 0,19 3 0,-30-2 0,36 1 0,-35-5 0,21 1 0,-8-6 0,1 7 0,3-6 0,-15 7 0,27-6 0,-27 6 0,26-5 0,-26 5 0,10-3 0,-9 3 0,3-2 0,-13 2 0,15-5 0,-13 4 0,21-6 0,-18 9 0,16-9 0,-17 9 0,16-7 0,-15 7 0,13-1 0,-14 2 0,21-5 0,-18 1 0,26-4 0,-27 2 0,21 1 0,-18-1 0,31 3 0,-28 0 0,43-2 0,-45 7 0,42-9 0,-43 9 0,28-5 0,-31 3 0,17 0 0,-19 0 0,17 0 0,-11 0 0,16-2 0,-15 1 0,17-4 0,-22 4 0,9-1 0,-13 2 0,1 0 0,2 0 0,-2 2 0,18-4 0,-15 4 0,34-9 0,-31 6 0,38-9 0,-38 8 0,31-3 0,-31 5 0,19-2 0,-20 1 0,25-4 0,-26 4 0,41-4 0,-39 5 0,44-10 0,-44 5 0,43-8 0,-43 10 0,34-10 0,-37 11 0,25-8 0,-26 9 0,13-1 0,-15 2 0,8-3 0,-8 3 0,10-8 0,-9 5 0,4-6 0,-6 6 0,3-2 0,-1 5 0,11-10 0,-10 8 0,10-11 0,-12 12 0,5-4 0,-2 5 0,-3-3 0,2 0 0,-3-2 0,2 1 0,1 2 0,-5-1 0,2 3 0,-2-5 0,3 4 0,-1-1 0,-2-1 0,2 0 0,1-5 0,0 4 0,5-3 0,-7 6 0,1-2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08:04:06.85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8300 24575,'15'-46'0,"-9"31"0,13-29 0,-16 39 0,-1 2 0,-2-2 0,3 1 0,-3-1 0,5 5 0,-4-5 0,7-3 0,-7-2 0,9-4 0,-6 8 0,6-11 0,-6 11 0,11-17 0,-12 15 0,9-10 0,-11 11 0,4-6 0,-5 7 0,10-12 0,-5 9 0,8-11 0,-9 13 0,8-11 0,-10 10 0,11-13 0,-12 14 0,11-11 0,-10 11 0,8-6 0,-4 4 0,-2-2 0,3 4 0,-4-3 0,1 7 0,1-6 0,-2 4 0,2-1 0,-2 0 0,2-7 0,-4 6 0,9-14 0,-5 16 0,8-15 0,-7 18 0,10-21 0,-11 17 0,15-19 0,-18 16 0,16-14 0,-16 16 0,10-14 0,-11 14 0,12-12 0,-9 12 0,12-11 0,-9 11 0,9-11 0,-12 11 0,14-9 0,-13 9 0,15-11 0,-12 10 0,17-17 0,-16 18 0,14-18 0,-16 23 0,14-18 0,-13 17 0,18-19 0,-18 19 0,28-27 0,-28 23 0,37-24 0,-37 23 0,18-8 0,2 0 0,-14 8 0,32-17 0,-11 6 0,-6 1 0,24-7 0,-41 16 0,37-19 0,-39 22 0,33-22 0,-32 23 0,32-18 0,-33 17 0,36-19 0,-38 19 0,32-17 0,-33 19 0,28-11 0,-24 13 0,24-13 0,-26 13 0,22-13 0,-23 10 0,28-13 0,-26 13 0,26-7 0,-27 11 0,21-9 0,-18 6 0,24-15 0,-23 14 0,27-15 0,-30 18 0,36-16 0,-37 14 0,41-12 0,-44 9 0,47-13 0,-41 14 0,44-17 0,-41 21 0,46-21 0,-51 18 0,60-24 0,-58 23 0,67-21 0,-62 23-6784,72-26 6784,-67 26-4537,72-26 4537,-75 27-1443,74-22 1443,-76 22-1278,42-6 0,2 2 1278,-36 7 0,53-5 2556,-69 4-2556,24-4 0,-19 4 0,55-9 0,-51 8 3822,25-5-3822,0-6 0,-28 10 2158,61-19-2158,-27 12 0,-2-2 0,34-7 0,-58 17-1669,55-14 1669,-55 14-373,41-13 373,-46 13 0,48-16 0,-50 16 0,55-15 0,-55 14 0,53-15 0,-51 16 0,56-16 0,-54 15 0,59-17 0,-62 15 0,69-17 0,-66 17 0,64-13 0,-68 13 0,52-10 0,-52 10 0,35-7 0,-39 11 0,31-14 0,-31 12 0,46-14 0,-37 11 0,49-12 0,-46 12 0,50-17 0,-57 20 5772,48-14-5772,-53 16 0,39-9 0,-38 8 0,41-10 0,-36 10 0,33-11 0,-38 12 0,40-12 0,-40 11 0,55-19 0,-54 18 0,62-17 0,-61 18 0,58-11 0,-57 12 0,68-14 0,-69 12 0,35-10 0,0-2 0,-35 8-851,38-12 851,-42 16 0,-2 1 531,2 1-531,28-11 0,-21 7 0,56-24 0,-54 20 0,31-11 0,0 1 0,-29 11-2834,38-12 1,-1 2 2833,-40 13-1895,38-10 1,-1-1 1894,-37 10 298,36-10 1,1 0-299,-35 9 0,32-9 0,1 1 0,-32 8-1366,27-7 0,-1-2 1366,-27 4 480,33-3 1,1 1-481,-24 2 0,29-5 0,0 1 0,-34 9-834,33-14 1,-2 0 833,-34 12 426,36-9 0,1 0-426,-36 12-420,29-8 0,-2 1 420,-32 9 1390,75-16-1390,-78 19 2400,78-17-2400,-75 12 0,72-17 0,-69 18 0,74-16 0,-73 19-648,29-12 1,-1-2 647,-30 9 931,28-9 0,-2 1-931,-31 9 0,65-19 0,-67 19 1475,47-12-1475,-51 14 0,39-8 0,-36 7 0,44-10 0,-42 8 0,41-9 0,-45 9 0,45-8 0,-44 5 0,59-6 0,-56 9 0,54 0 0,-58 7 0,55-15 0,-51 8 0,56-16 0,-58 19 0,50-19 0,-50 17 837,20-10-837,-28 11 5692,19-3-5692,-14 1 0,28-11 0,-29 13 0,37-13 0,-34 14 0,41-17 0,-39 13 0,30-13 0,-30 17 0,30-16 0,-30 17 0,37-20 0,-40 21 3298,35-21-3298,-34 20 0,35-14 0,-36 13 0,47-17 0,-48 12 0,46-14 0,-45 16 0,39-11 0,-35 11 0,39-19 0,-40 20 0,39-24 0,-44 23 0,39-18 0,-38 20 0,31-18 0,-28 17 0,38-19 0,-36 19 0,54-25 0,-52 24 0,51-25 0,-56 24 0,54-15 0,-52 18 0,54-18 0,-55 20 0,55-29 0,-52 27 0,47-28 0,-46 28 0,37-19 0,-40 17 0,42-16 0,-44 17 0,46-19 0,-46 19 0,54-19 0,-52 19 0,47-12 0,-50 17 0,32-11 0,-33 10 0,38-16 0,-36 16 0,37-16 0,-39 16 0,33-18 0,-32 17 0,44-25 0,-41 22 0,41-19 0,-44 19 0,42-16 0,-38 19 0,34-20 0,-37 21 0,36-18 0,-35 15 0,55-14 0,-53 14 0,45-16 0,-46 18 0,42-20 0,-40 18 0,52-23 0,-54 19 0,49-22 0,-54 23 0,49-13 0,-45 14 0,51-18 0,-49 15 0,49-20 0,-52 24 0,51-24 0,-47 25 0,53-27 0,-53 28-6784,60-29 6784,-58 26-2052,61-25 2052,-55 23 0,46-17 0,-52 17 0,42-14 0,-50 18-1043,53-20 1043,-50 19 0,58-20 0,-56 18 0,55-12 0,-56 15 0,56-27 0,-58 24 0,66-36 0,-63 36 0,66-26 0,-63 28 0,58-19 0,-62 17-3511,61-19 3511,-52 21 0,60-28 0,-61 30 0,59-35 0,-66 34 2411,28-15-2411,-37 18 0,40-24 0,-28 17 0,26-17 0,1 1 0,-26 19 0,59-30 0,-65 31 1674,51-21-1674,-52 20 0,49-19 0,-49 20 0,52-23 0,-49 16 0,57-27 0,-53 29 0,48-23 0,-50 30 0,44-27 0,-43 23 0,51-24 0,-53 23 0,55-17 0,-54 16 0,49-19 0,-51 22 0,51-22 0,-50 23 0,61-27 0,-57 20 0,56-25 0,-60 25 0,73-29 0,-71 31 0,70-29 0,-74 33 0,64-27 0,-59 28 0,47-26 0,-53 28 0,45-24 0,-46 21 0,53-26 0,-55 22 0,51-25 0,-49 25 0,44-23 0,-42 24 0,35-21 0,-36 18 0,45-17 0,-44 21 0,49-19 0,-53 20 0,37-11 0,-39 13 0,40-14 0,-36 11 0,44-26 0,-44 25 0,41-22 0,-42 26 1099,20-10-1099,-25 11 0,30-19 0,-26 13 0,50-28 0,-50 31 0,61-34 0,-58 33 0,64-37 0,-65 35 0,64-37 0,-59 38 0,54-38 0,-52 39 0,49-41 0,-54 38 0,59-37 0,-59 37 0,53-27 0,-50 29 0,44-27 0,-43 29 0,58-41 0,-61 39 618,60-44-618,-65 41 0,64-36 0,-59 37-4270,68-41 4270,-67 37 0,62-35 0,-62 37-2403,51-23 2403,-52 30 2735,46-29-2735,-46 27 0,41-30 0,-42 29 0,37-27 0,-40 27 0,37-22 0,-37 23 0,32-23 0,-33 22 531,29-27-531,-28 29 4699,18-13-4699,-19 19 0,24-11 0,-24 9 5480,33-22-5480,-33 19 758,26-20-758,-27 19 0,24-14 0,-23 14 0,25-17 0,-25 16 58,20-20-58,-21 22 0,21-22 0,-20 25 0,10-12 0,-14 12 0,7-10 0,-5 8 0,20-20 0,-21 18 0,25-18 0,-28 17 0,16-5 0,-16 5 0,14-1 0,-10 0 0,10 1 0,-14 2 0,11-4 0,-10 5 0,13-7 0,-11 8 0,7-7 0,-8 8 0,9-12 0,-7 10 0,8-11 0,-10 12 0,2-6 0,-5 6 0,2-1 0,-2 0 0,3 4 0,-3-4 0,0 2 0,-3-3 0,0-2 0,2 2 0,1-12 0,3 10 0,0-13 0,-1 16 0,3-12 0,-4 12 0,6-11 0,-9 10 0,7-5 0,-7 5 0,4-2 0,-5 2 0,5-4 0,-4 3 0,6-6 0,-5 4 0,3 0 0,-5 1 0,2 0 0,1 1 0,3-3 0,-3 4 0,2-3 0,-4 4 0,-1-3 0,-1 1 0,-1-1 0,4 5 0,-1-2 0,1 2 0,1 0 0,-3-2 0,3 2 0,-3-3 0,2 0 0,-1 1 0,1-1 0,-2 0 0,0 1 0,0 2 0,0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08:04:07.76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24575,'0'0'0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08:04:15.72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9089 24575,'0'-6'0,"2"0"0,-1 1 0,4 1 0,-5-1 0,5 5 0,-4-8 0,4 5 0,-4-6 0,6 4 0,-5-1 0,8 0 0,-9 1 0,6-1 0,-4 3 0,6-4 0,-3 3 0,12-12 0,-10 9 0,20-12 0,-19 15 0,32-21 0,-30 18 0,45-28 0,-43 26 0,37-18 0,-40 22 0,29-15 0,-30 15 0,22-14 0,-23 15 0,23-14 0,-22 13 0,34-18 0,-32 15 0,35-23 0,-36 22 0,28-19 0,-28 20 0,31-15 0,-33 15 0,37-18 0,-34 21 0,35-23 0,-30 22 0,33-25 0,-36 22 0,41-22 0,-45 23 0,44-18 0,-45 18 0,41-17 0,-39 16 0,39-17 0,-38 21 0,52-16 0,-51 16 0,56-19 0,-58 16 0,51-15 0,-51 15 0,50-17 0,-50 18 0,41-20 0,-39 24 0,32-20 0,-31 18 0,40-16 0,-40 16 0,20-7 0,-2 1 0,-19 6 0,49-15 0,-51 15 0,50-18 0,-53 15 0,41-15 0,-43 20 0,43-16 0,-39 19 0,39-15 0,-35 11 0,31-4 0,-26 5 0,31-8 0,-30 10 0,38-17 0,-42 16 0,18-11 0,0 0 0,-20 7 0,55-17 0,-54 20 0,52-18 0,-51 16 0,49-13 0,-48 14 0,52-16 0,-52 16 0,55-11 0,-56 12 0,75-28 0,-39 11 0,17-10 0,1 15 0,-47 10 0,54-8 0,-53 7 0,60-6 0,-68 8 0,71-9 0,-70 6 0,73-11 0,-71 13 0,61-13 0,-60 17 0,62-20 0,-62 18 0,69-17 0,-72 18 0,70-18 0,-71 17 0,76-14 0,-71 16 0,59-5 0,-67 3 0,56-1 0,-56-1 0,79-1 0,-76-1 0,63-9 0,-67 11-1434,21-5 1434,-24 10 0,31-8 0,-24 7 0,52-14 0,-52 13 0,61-13 0,-60 13 0,62-13 0,-67 10 0,52-5 0,-53 6 0,50-1 0,-47 2 0,46-5 0,-48 4 0,40-3 0,-40 6 0,35 1 0,-34 1 0,30-1 0,-30-1 0,34-6 0,-32 5 0,42-8 0,-41 7 1434,31-5-1434,-37 4 0,34-3 0,-28 6 0,36-7 0,-35 8 0,27-3 0,-30 3 0,38 0 0,-39 0 0,52-3 0,-51 3 0,45-5 0,-44 4 0,37-4 0,-37 5 0,44-8 0,-42 7 0,53-12 0,-45 11 0,51-15 0,-51 14 0,53-9 0,-60 9 0,59-8 0,-62 7 0,59-9 0,-59 9 0,52-4 0,-51 5 0,49-10 0,-48 11 0,59-19 0,-59 16 0,65-14 0,-69 12 0,61-9 0,-62 14 0,70-17 0,-65 18 0,77-25 0,-76 22 0,57-13 0,-63 17 0,37-8 0,-37 7 0,35-12 0,-36 12 0,38-14 0,-36 10 0,51-16 0,-49 16 0,60-18 0,-58 18 0,48-15 0,-50 15 0,40-16 0,-43 19 0,47-21 0,-45 20 0,43-17 0,-43 18 0,54-25 0,-49 22 0,58-30 0,-63 31 0,53-24 0,-53 25 0,45-17 0,-49 16 0,41-14 0,-41 10 0,49-13 0,-47 14 0,57-14 0,-57 16 0,60-20 0,-55 19 0,56-25 0,-56 25 0,55-22 0,-58 25 0,61-19 0,-57 19 0,64-20 0,-60 19 0,65-17 0,-65 19 0,58-13 0,-63 11 0,55-12 0,-55 10 0,46-5 0,-48 5 0,54-3 0,-50 5 0,56-7 0,-59 10 0,18-4 0,17-5 0,-30 8 0,60-13 0,-64 13 0,47-13 0,-50 13 0,58-13 0,-56 13 0,73-13 0,-68 13 0,64-18 0,-68 15 0,57-18 0,-51 14-6784,71-23 6784,-67 24-2269,26-9 1,-1 1 2268,-31 9-1517,29-7 0,1 0 1517,-31 8-892,70-14 892,-67 19 0,68-26 0,-63 19 527,23-13 0,-1 0-527,-26 13 0,25-13 0,-2-1 0,-28 15 231,30-13 0,0 1-231,-30 12 0,73-23 0,-74 27 3069,52-15-3069,-54 17 0,46-22 0,-49 16 2389,41-15-2389,-42 18 0,32-8 0,-33 7 0,39-23 0,-37 21 0,48-36 0,-44 35 0,43-28 0,-45 28 0,37-19 0,-38 21 6047,31-21-6047,-32 24 0,31-22 0,-31 21 1648,28-16-1648,-33 16 0,30-14 0,-29 13 556,41-20-556,-38 21 0,40-29 0,-40 29 0,40-31 0,-37 28 0,37-26 0,-35 24 0,41-24 0,-42 26 0,43-26 0,-46 27 0,39-20 0,-38 19 0,41-21 0,-39 18 0,38-15 0,-40 18 0,56-22 0,-53 19 0,72-32 0,-72 32 0,60-25 0,-60 29 0,52-17 0,-54 20 0,54-21 0,-55 15 0,51-20 0,-52 20 0,54-16 0,-50 22 0,46-19 0,-48 16 0,44-20 0,-42 18 0,42-12 0,-41 15 0,29-10 0,-31 11 0,32-17 0,-31 13 0,57-20 0,-54 19 0,59-15 0,-65 17 0,40-14 0,-42 13 0,37-13 0,-34 14 0,45-16 0,-44 14 0,51-19 0,-53 22 0,56-24 0,-56 23 0,63-29 0,-61 27 0,64-24 0,-65 27 0,54-17 0,-55 19 0,43-10 0,-45 11 0,55-30 0,-49 26 0,62-43 0,-62 42-509,26-15 509,-34 18 0,35-19 0,-27 15 0,59-42 0,-62 42-6608,60-47 6608,-58 44-1567,50-39 1567,-51 43 0,51-43 0,-50 44-3900,65-49 3900,-62 46-1234,29-19 0,0 0 1234,-31 19 0,28-20 0,1 0 0,-29 19-1310,57-47 1310,-58 44 0,52-43 0,-54 45 0,64-50 0,-65 51 1295,56-48-1295,-60 49 2352,45-36-2352,-35 34 0,33-34 0,-33 35 0,29-30 0,-37 32 3739,32-27-3739,-33 27 0,36-27 0,-35 27 0,35-25 0,-36 26 0,38-31 0,-38 29 0,42-31 0,-43 34 0,47-33 0,-44 32 0,47-33 0,-47 32 0,36-27 0,-38 29 0,31-26 0,-34 25 5688,33-21-5688,-32 21 0,33-20 0,-31 22 0,33-30 0,-35 26 0,35-33 0,-33 32 2339,31-32-2339,-31 33 0,20-23 0,-25 27 0,6-9 0,-6 12 800,5-13-800,-2 8 171,10-23-171,-13 22 0,5-19 0,-10 20 0,0-15 0,0 15 0,0-25 0,0 23 0,5-24 0,-4 19 0,4-8 0,-5 9 0,8-2 0,-7 9 0,7-9 0,-5 10 0,0-5 0,0 5 0,-1-2 0,-1 2 0,4-2 0,-5 2 0,10-10 0,-5 11 0,8-13 0,-9 14 0,6-9 0,-7 6 0,8-8 0,-5 8 0,3-4 0,-4 5 0,1-2 0,-3 2 0,4-10 0,-5 9 0,5-6 0,-4 10 0,3-7 0,0 5 0,-1-8 0,1 7 0,2-7 0,-4 6 0,3-1 0,-6 3 0,7-1 0,-7 0 0,9-5 0,-9 5 0,12-10 0,-12 8 0,20-20 0,-18 19 0,17-22 0,-13 26 0,6-21 0,-4 21 0,4-23 0,-6 19 0,4-9 0,-8 12 0,0-2 0,-1 2 0,4-8 0,-3 8 0,15-28 0,-12 21 0,22-34 0,-19 35 0,41-39 0,-33 38 0,59-50 0,-56 47-3392,21-18 0,0-1 3392,-21 18-2269,27-22 1,0 1 2268,-27 26-1256,39-30 0,1-1 1256,-31 25-1101,38-24 0,1-1 1101,-36 22 119,36-15 1,0-1-120,-36 17 0,33-20 0,-2 0 0,-36 23-184,21-18 1,-3 4 183,-34 22 1794,44-24-1794,-47 28 2560,20-10-2560,-21 14 4294,1-7-4294,-3 8 6423,-5-5-6423,3 2 1092,-3-3-1092,0 0 0,-3 1 0,5-1 0,-4 0 0,7-2 0,-4 2 0,2-17 0,-3 13 0,2-25 0,-1 25 0,6-23 0,-3 24 0,4-21 0,-5 21 0,7-17 0,-8 19 0,8-22 0,-9 20 0,1-27 0,-2 27 0,5-17 0,-3 19 0,3-8 0,-5 8 0,0-4 0,0 5 0,2 1 0,-1-1 0,1 0 0,1-2 0,-3 2 0,5-10 0,-1 11 0,1-20 0,1 19 0,2-27 0,-2 26 0,2-23 0,-4 24 0,3-20 0,-3 18 0,4-10 0,-5 12 0,0-5 0,-1 7 0,-1-6 0,4 7 0,-5-11 0,5 10 0,-1-11 0,-1 11 0,2-12 0,-2 12 0,2-16 0,-1 14 0,1-12 0,-5 11 0,3-1 0,-1 3 0,-1-1 0,4-2 0,-4 2 0,1-3 0,3 1 0,-6 2 0,5-10 0,-6 9 0,7-16 0,-4 14 0,6-14 0,-3 16 0,-1-6 0,-1 7 0,-2 0 0,0 1 0,0-1 0,0 0 0,3 3 0,-3-2 0,3 2 0,-1 0 0,-1-2 0,2 4 0,-3-1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08:04:16.75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24575,'0'0'0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08:04:41.10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6864 24575,'0'-5'0,"5"-4"0,-3 3 0,3-2 0,0 5 0,-4-5 0,6 5 0,-3-5 0,1 4 0,3-6 0,-4 6 0,6-14 0,-4 10 0,8-12 0,-7 12 0,6-10 0,-10 8 0,11-6 0,-10 7 0,6-2 0,1-10 0,-4 12 0,21-34 0,-6 21 0,0-8 0,3 7 0,-20 15 0,18-25 0,-17 22 0,14-17 0,-16 22 0,14-17 0,-10 16 0,10-31 0,-11 33 0,8-20 0,-10 21 0,12-19 0,-14 14 0,14-22 0,-12 23 0,10-26 0,-10 24 0,10-28 0,-13 29 0,8-19 0,-10 20 0,10-18 0,-5 20 0,6-21 0,-6 21 0,1-22 0,-3 19 0,4-17 0,-5 19 0,10-22 0,-10 20 0,11-29 0,-10 30 0,6-24 0,-6 26 0,-1-22 0,-2 19 0,5-19 0,-1 20 0,7-20 0,-8 19 0,5-27 0,-7 26 0,1-13 0,-2 17 0,3-10 0,-3 8 0,-1-63 0,0 51 0,-3-56 0,4 66 0,5-28 0,-4 28 0,8-36 0,-11 33 0,7-26 0,-7 26 0,10-24 0,-7 24 0,4-28 0,-5 32 0,0-29 0,0 25 0,0-21 0,0 21 0,5-21 0,-4 19 0,7-21 0,-5 22 0,0-5 0,2-6 0,-2 15 0,3-31 0,-3 31 0,0-31 0,-1 23 0,-1-7 0,-1 2 0,-1 15 0,1-15 0,1 15 0,1-20 0,-2 19 0,8-32 0,-6 30 0,8-34 0,-10 34 0,5-27 0,-4 29 0,6-32 0,-5 30 0,3-32 0,-5 33 0,22-16 0,-17 19 0,17-29 0,-22 22 0,3-43 0,-3 43 0,8-49 0,-7 46 0,6-42 0,-6 46 0,4-35 0,-4 37 0,4-48 0,-5 46 0,5-53 0,-4 53 0,2-37 0,-3 40 0,7-36 0,-5 34 0,10-48 0,-10 44 0,8-43 0,-9 43 0,9-38 0,-9 40 0,4-40 0,-5 43 0,8-42 0,-6 41 0,8-47 0,-10 47 0,8-36 0,-7 38 0,9-35 0,-9 33 0,7-44 0,-7 44 0,4-46 0,-5 45 0,9-53 0,-8 50 0,11-48 0,-8 47 0,7-37 0,-7 38 0,8-43 0,-10 44 0,8-49 0,-9 52 0,4-44 0,-4 45 0,4-40 0,-5 40 0,3-40 0,-3 40 0,7-38 0,-5 36 0,13-33 0,-13 33 0,8-33 0,-7 35 0,8-40 0,-7 39 0,9-36 0,-12 36 0,12-32 0,-11 31 0,10-33 0,-8 35 0,6-27 0,-6 29 0,4-21 0,-5 18 0,3-17 0,-3 16 0,7-28 0,-8 26 0,13-25 0,-14 32 0,10-16 0,-11 17 0,5-21 0,-4 18 0,4-23 0,-2 24 0,3-21 0,-3 21 0,4-24 0,-6 23 0,5-16 0,-6 20 0,2-13 0,1 12 0,5-21 0,-4 18 0,9-18 0,-12 21 0,15-17 0,-15 16 0,12-15 0,-9 18 0,6-18 0,-6 18 0,11-23 0,-10 21 0,16-20 0,-16 21 0,15-22 0,-18 19 0,16-12 0,-14 15 0,10-5 0,-11 5 0,15-7 0,-13 9 0,24-11 0,-21 13 0,33-24 0,-30 19 0,40-25 0,-39 27 0,33-18 0,-35 20 0,26-14 0,-27 13 0,24-10 0,-21 11 0,29-10 0,-30 9 0,32-7 0,-36 8 0,41-2 0,-33 2 0,44-5 0,-42 5 0,17-1 0,4 1 0,-25 3 0,48-5 0,-49 4 0,41-7 0,-41 5 0,46-5 0,-42 4 0,45-3 0,-47 6 0,52-7 0,-49 7 0,60-4 0,-58 5 0,43 0 0,-49 0 0,12 3 0,-1-3 0,-12 0 0,42 0 0,-11 0 0,0 0 0,15 2 0,-46-1 0,41 2 0,-41-3 0,41 2 0,-41-1 0,51 1 0,-49-2 0,47 0 0,-50 0 0,30 3 0,-33-3 0,23 10 0,-22-8 0,24 13 0,-23-13 0,25 8 0,-25-9 0,30 9 0,-29-8 0,30 8 0,-32-10 0,29 8 0,-27-7 0,29 12 0,-30-11 0,29 13 0,-30-13 0,41 13 0,-37-14 0,35 20 0,-37-18 0,38 19 0,-33-17 0,39 16 0,-44-16 0,25 13 0,-26-14 0,17 14 0,-17-13 0,19 20 0,-21-19 0,31 24 0,-31-21 0,34 16 0,-34-18 0,30 16 0,-29-14 0,30 19 0,-32-19 0,33 26 0,-32-25 0,30 26 0,-29-27 0,35 22 0,-33-25 0,40 26 0,-37-27 0,24 22 0,-24-22 0,19 24 0,-20-23 0,33 30 0,-35-30 0,35 25 0,-36-25 0,28 21 0,-29-23 0,17 19 0,-19-21 0,14 15 0,-13-12 0,15 16 0,-15-16 0,15 15 0,-15-15 0,15 13 0,-15-13 0,15 10 0,-15-14 0,23 18 0,-22-16 0,19 12 0,-20-13 0,12 13 0,-12-13 0,23 18 0,-21-17 0,25 9 0,-26-11 0,22 9 0,-22-8 0,21 15 0,-18-14 0,22 12 0,-23-11 0,30 6 0,-30-6 0,35 6 0,-36-6 0,39 9 0,-36-9 0,36 9 0,-36-12 0,36 12 0,-38-9 0,42-1 0,-41-1 0,46-12 0,-45 8 0,45-8 0,-43 7 0,36-3 0,-38 3 0,35-4 0,-36 2 0,31-5 0,-34 7 0,40-12 0,-34 11 0,39-18 0,-41 19 0,32-22 0,-31 22 0,32-25 0,-30 20 0,33-18 0,-38 15 0,16-2 0,-6-7 0,14-1 0,-5 0 0,23-13 0,-42 30 0,43-31 0,-43 26 0,53-38 0,-50 33 0,39-32 0,-44 39 0,27-25 0,-27 25 0,25-28 0,-28 24 0,24-29 0,-26 30 0,31-34 0,-28 31 0,34-33 0,-33 33 0,27-28 0,-29 29 0,25-24 0,-25 24 0,19-19 0,-25 28 0,19-26 0,-16 24 0,18-41 0,-15 34 0,15-41 0,-16 44 0,18-41 0,-18 42 0,20-33 0,-21 32 0,13-22 0,-16 23 0,14-23 0,-12 22 0,15-17 0,-14 16 0,12-19 0,-10 18 0,10-20 0,-9 23 0,11-23 0,-13 22 0,13-20 0,-16 19 0,10-18 0,-11 16 0,14-24 0,-12 24 0,15-22 0,-17 23 0,19-27 0,-14 24 0,15-22 0,-17 25 0,-19 20 0,11-8 0,-8 10 0,17-19 0,13-15 0,-14 17 0,7-19 0,-6 20 0,6-18 0,-7 15 0,6-8 0,-6 10 0,9-10 0,-6 11 0,14-15 0,-14 15 0,17-18 0,-19 15 0,23-20 0,-22 21 0,25-23 0,-22 24 0,26-25 0,-25 25 0,31-26 0,-31 25 0,31-29 0,-31 29 0,31-23 0,-31 24 0,30-19 0,-30 19 0,29-17 0,-30 21 0,27-18 0,-27 17 0,32-19 0,-30 19 0,37-20 0,-37 21 0,32-19 0,-31 19 0,17-11 0,-19 13 0,23-10 0,-22 8 0,40-11 0,-39 12 0,51-9 0,-49 9 0,57-9 0,-58 9 0,68-4 0,-64 5-6784,76-3 6784,-76 2-1581,69 1 1581,-72 1-968,54 2 968,-55-3 0,45 0 0,-46 0 0,46-5 0,-45 3 0,48 0 0,-49 2-519,59 0 519,-48 0 0,52 2 0,-57-3 0,52 3 0,-58-5 0,69 1 0,-65 2 0,62 4 0,-64-4 0,59 3 0,-59-1 0,62 2 0,-61 0 0,60 2 0,-60-5 0,48 5 0,-49-5 5264,30 1-5264,-32-2 0,28 5 0,-29-4 2073,27 7-2073,-26-8 0,19 8 0,-20-7 0,46 12 0,-44-9 0,51 12 0,-56-12 1560,43 9-1560,-39-9 0,19 1 955,-26-2-955,26-3 0,-17 0 0,50 5 0,-47-4 0,51 9 0,-57-6 0,59 2 0,-56-3 0,58 0 0,-54-2 0,58 9 0,-58-8 0,68 15 0,-70-14 0,72 9 0,-71-11 0,59 4 0,-64-4 0,56 1 0,-53-2 0,56 5 0,-56-4 0,47 9 0,-50-6 0,35 4 0,-37-5 0,29 3 0,-27-6 0,26 8 0,-28-7 0,21 9 0,-23-9 0,12 14 0,-12-10 0,41 17 0,-34-15 0,45 15 0,-50-17 0,25 12 0,-26-15 0,29 11 0,-27-12 0,30 12 0,-34-9 0,28 14 0,-31-10 0,26 7 0,-24-11 0,22 9 0,-19-11 0,17 10 0,-19-11 0,19 17 0,-17-15 0,21 20 0,-23-18 0,28 18 0,-30-15 0,37 20 0,-36-19 0,19 7-451,-22-14 451,0 1 0,2-3 0,-4 5 0,4-4 0,-2 4 0,3-2 0,2 3 451,13 7-451,-11-6 0,27 22 0,-27-23 0,37 32 0,-31-33 0,28 33 0,-30-31 0,35 32 0,-30-22 0,28 14 0,-32-16 0,29 8 0,-29-14 0,41 24 0,-45-26 0,40 23 0,-40-27 0,27 17 0,-29-18 0,24 13 0,-23-11 0,33 12 0,-32-12 0,15 6 0,-14-4 0,13 3 0,-9 0 0,22 4 0,-32-6 0,25 8 0,-25-8 0,29 14 0,-27-15 0,30 14 0,-29-18 0,24 10 0,-24-8 0,22 4 0,-20-5 0,21 5 0,-21-7 0,15 11 0,-19-7 0,16 0 0,-15-3 0,18-4 0,-18 2 0,23 5 0,-22-1 0,27 4 0,-24-3 0,27 4 0,-27-6 0,39 2 0,-38-5 0,50 0 0,-47 0 0,32 0 0,-39 3 0,19-3 0,-23 3 0,21-6 0,-18 5 0,18-4 0,-18 5 0,20-1 0,-19-1 0,19-1 0,-20-1 0,21-4 0,-21 5 0,21 0 0,-21 0 0,18 3 0,-21-1 0,23-1 0,-22 2 0,15-3 0,-15 0 0,10-3 0,-9 2 0,21-1 0,-18 2 0,20 0 0,-21 0 0,24-3 0,-23 3 0,28-5 0,-28 4 0,20-1 0,-22 2 0,18-3 0,-18 3 0,15-5 0,-15 4 0,18-2 0,-18 3 0,23 0 0,-22 0 0,24-2 0,-23 1 0,25-4 0,-23 5 0,27-3 0,-29 1 0,25 1 0,-29-2 0,18 3 0,-17 0 0,6 0 0,-7 0 0,10-2 0,-9-1 0,19-5 0,-17 4 0,9-4 0,-13 8 0,11-5 0,-8 4 0,15-4 0,-15 4 0,10-4 0,-8 5 0,1 0 0,-3 0 0,-2 0 0,-1 0 0,1-3 0,0 1 0,-1 1 0,1-1 0,-3-1 0,2 3 0,-2-3 0,0 1 0,2 1 0,-2-2 0,3 3 0,0 0 0,-1-2 0,-2 4 0,5-4 0,-7 2 0,7-1 0,-5-1 0,3 2 0,-1 0 0,1 0 0,-3-3 0,2 3 0,-2-3 0,3 3 0,-1-2 0,1 1 0,0-2 0,-1 3 0,1 0 0,0 3 0,-1-2 0,1 1 0,-1-2 0,1 0 0,0-2 0,-1 1 0,1-2 0,0 3 0,-1 0 0,3 0 0,-1 3 0,1-2 0,0-1 0,-2-1 0,2-2 0,-4 6 0,1 0 0,-2 0 0,0 2 0,2-4 0,1 6 0,0-5 0,2 5 0,-5-4 0,7 3 0,-5 0 0,3-1 0,-3-2 0,-2 0 0,2-1 0,4 4 0,-3-2 0,0 3 0,-1-6 0,-2 1 0,2-2 0,-2 0 0,0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08:04:54.01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1235 5911 16383,'-29'22'0,"7"-4"0,19-12 0,-5 4 0,-6 5 0,1-3 0,0-1 0,0-1 0,3-6 0,-14 12 0,13-12 0,-19 19 0,23-17 0,-26 27 0,29-23 0,-28 26 0,27-27 0,-30 32 0,31-31 0,-31 39 0,28-41 0,-26 43 0,24-43 0,-22 38 0,25-36 0,-27 31 0,27-34 0,-28 26 0,28-27 0,-70-6 0,58-1 0,-56-5 0,66 11 0,-23 13 0,22-11 0,-25 14 0,26-14 0,-23 12 0,22-13 0,-22 13 0,20-14 0,-20 10 0,19-14 0,-18 9 0,18-9 0,-16 9 0,17-8 0,-15 5 0,18-4 0,-23 5 0,22-4 0,-27 6 0,27-9 0,-24 7 0,24-7 0,-22 4 0,22-5 0,-11 3 0,6-11 0,6-1 0,1-11 0,5 5 0,4-1 0,-7 0 0,4 3 0,-1-6 0,2 5 0,0 0 0,0-5 0,0 6 0,0-6 0,0 5 0,2-3 0,-1 0 0,-1-7 0,-1 10 0,-4-27 0,7 30 0,1-32 0,1 33 0,4-28 0,-8 28 0,5-33 0,-2 30 0,3-29 0,-3 30 0,10-31 0,-7 34 0,10-33 0,-10 32 0,3-21 0,-6 20 0,4-22 0,-3 23 0,4-33 0,-2 30 0,4-29 0,-3 30 0,17-33 0,-16 33 0,31-49 0,-29 48 0,26-38 0,-28 42 0,15-30 0,-15 27 0,7-25 0,-8 26 0,6-27 0,-6 30 0,6-45 0,-9 43 0,11-41 0,-10 41 0,20-35 0,-13 33 0,17-34 0,-21 36 0,19-30 0,-20 30 0,22-36 0,-23 35 0,26-40 0,-25 42 0,34-48 0,-31 49 0,31-51 0,-31 52 0,25-48 0,-28 46 0,36-45 0,-37 43 0,49-32 0,-45 33 0,46-30 0,-45 31 0,40-31 0,-40 33 0,28-18 0,-31 18 0,13-6 0,-17 1 0,6 1 0,-45 28 0,27-13 0,-31 22 0,6-8 0,21-12 0,-34 14 0,-2 2 0,28-13 0,-41 13 0,1-1 0,40-17 0,-30 12 0,-1-1 0,33-11 0,-31 6 0,43-13 0,1-5 0,5-13 0,3 9 0,0-11 0,6 6 0,-3 9 0,21-34 0,-20 32 0,44-59 0,-41 55 0,23-25 0,1 0 0,-20 21 0,22-20 0,1 0 0,-20 21 0,50-56 0,-53 56 0,21-28 0,0-1 0,-22 25 0,25-30 0,0 1 0,-24 31 0,24-35 0,3-1 0,-23 32 0,26-33 0,0 1 0,-28 38 0,21-30 0,-3 0 0,-22 32 0,44-66 0,-43 64 0,34-55 0,-38 59 0,16-39 0,-20 44 0,2-15 0,-9 0 0,-9 5 0,6-7 0,-15 7 0,12 11 0,-25-9 0,19 12 0,-11-4 0,-14 8 0,21 0 0,-52 3 0,49-2 0,-48-2 0,51 0 0,-31-2 0,41 0 0,-5 0 0,31-23 0,-14 16 0,16-16 0,-2-1 0,-8 16 0,20-47 0,-24 42 0,22-58 0,-21 52 0,15-27 0,2 1 0,-15 24 0,27-33 0,2 1 0,-24 36 0,40-46 0,-46 53 0,5 1 0,-2-1 0,23-23 0,-9 16 0,15-20 0,0-1 0,-15 20 0,34-30 0,0 0 0,-36 32 0,33-27 0,-5 0 0,-39 29 0,52-57 0,-57 57 0,28-41 0,-30 50 0,6-32 0,-8 30 0,-6-16 0,-6 17 0,-8-9 0,2 10 0,-16-5 0,16 7 0,-39 1 0,36 1 0,-51-1 0,50 7 0,-50-6 0,51 6 0,-41-12 0,48 5 0,-29-8 0,34 7 0,-18-7 0,17 3 0,-1-3 0,3-6 0,2 8 0,0-12 0,0 10 0,3-1 0,4-27 0,-3 28 0,20-53 0,-17 53 0,16-23 0,13-14 0,-15 28 0,22-25 0,0 2 0,-19 24 0,30-29 0,-1 0 0,-31 28 0,31-30 0,1 1 0,-30 30 0,19-20 0,0 0 0,-22 22 0,23-19 0,-1 0 0,-23 18 0,22-19 0,0 1 0,-26 25 0,30-43 0,-33 39 0,4-9 0,-9 11 0,-20 6 0,1 6 0,-8-2 0,6 5 0,-23 7 0,21-5 0,-64 11 0,63-12 0,-36 6 0,1 1 0,34-3 0,-43 2 0,-2 0 0,40-4 0,-38 3 0,0-1 0,38-3 0,-27 1 0,0-1 0,33-3 0,-56-6 0,65 3 0,-31-4 0,39 2 0,-8-4 0,12-10 0,-1 6 0,9-6 0,-3 11 0,7-5 0,12-3 0,-8 5 0,46-20 0,-41 24 0,29-16 0,0-3 0,-24 11 0,45-20 0,1-2 0,-41 15 0,42-14 0,-1 1 0,-49 19 0,27-13 0,-3 1 0,-32 17 0,23-20 0,-37 33 0,-51 9 0,33-1 0,-41 7 0,42-9 0,-13 0 0,-33 16 0,22-11 0,-49 21 0,65-26 0,-52 18 0,58-23 0,-45 16 0,49-16 0,-24 5 0,30-7 0,48-7 0,-22 5 0,40-8 0,17-1 0,-51 6 0,43-8 0,-4 8 0,-44 1 0,32-1 0,0 0 0,-35 4 0,63-1 0,-59 8 0,20 1 0,-29 4 0,-6-5 0,3 12 0,-1-10 0,2 23 0,-4-22 0,0 47 0,-4-41 0,1 25 0,-7-1 0,-2-18 0,-9 46 0,1-41 0,-4 41 0,4-41 0,-11 42 0,17-48 0,-10 35 0,24-26 0,-8 4 0,31 5 0,-22-29 0,46 25 0,-42-26 0,54 16 0,-50-20 0,80-4 0,-71-2 0,43-11 0,2-2 0,-30 7 0,44-13 0,7 0 0,-12 13 0,17-11 0,-2 1 0,-22 14 0,6-9 0,-8 1 0,-40 13 0,25-7 0,-1 0 0,-32 7 0,44-3 0,-54 2 0,6 5 0,-8 9 0,-10-1 0,7 6 0,-12 0 0,-11 11 0,7-12 0,-34 43 0,28-42 0,-36 59 0,35-54 0,-25 51 0,32-52 0,-16 34 0,23-41 0,3 29 0,1-33 0,31 33 0,-24-37 0,47 19 0,-44-25 0,64 6 0,-60-8 0,80-4 0,-76 1 0,77-6 0,-71 3 0,69-2 0,-68 5 0,30-3 0,0 1 0,-26 3 0,41-4 0,2 1 0,-30 4 0,19-1 0,18-2 0,-15 2 0,-3 0 0,2-9 0,14-6 0,-13 4 0,-1 4 0,31-14 0,0 1 0,-27 20 0,17-2 0,-8 1 0,-46 4 0,45 12 0,-62-11 0,8 21 0,-20-18 0,0 21 0,-6-15 0,-5 23 0,-1-19 0,-13 46 0,12-41 0,-10 59 0,16-62 0,-3 44 0,7-48 0,7 33 0,-2-30 0,10 15 0,-10-21 0,10 3 0,-3-9 0,3 1 0,4-8 0,-5 2 0,13-6 0,-10 6 0,4-4 0,40-10 0,-30 5 0,39-9 0,2-1 0,-26 5 0,2 2 0,8-2 0,12-2 0,-5 1 0,-4 5 0,9-4 0,15-2 0,-20 5 0,-24 8 0,47-14 0,-3 0 0,-52 13 0,27-7 0,-2 1 0,-36 11 0,29 2 0,-45 4 0,6 3 0,-7 12 0,0-10 0,-8 26 0,1-22 0,-14 18 0,10-22 0,-34 37 0,29-34 0,-62 52 0,57-51 0,-61 37 0,65-39 0,-31 11 0,42-23 0,31-37 0,-16 24 0,29-28 0,-21 19 0,-8 11 0,42-48 0,-35 43 0,25-30 0,17-17 0,-30 32 0,33-34 0,0 0 0,-31 32 0,38-34 0,-2 3 0,-39 39 0,26-27 0,-1 3 0,-34 30 0,16-18 0,-1-2 0,-18 20 0,44-43 0,-40 41 0,33-29 0,-39 36 0,9-7 0,-67 48 0,29-21 0,-36 25 0,30-25 0,9 5 0,-9-3 0,3 5 0,3-7 0,-33 20 0,30-20 0,-23 20 0,39-25 0,38-27 0,-25 14 0,34-27 0,-22 12 0,-5 10 0,30-36 0,-31 36 0,12-21 0,3 0 0,-15 17 0,16-19 0,1-1 0,-8 13 0,17-19 0,0-1 0,-16 17 0,15-16 0,-1 1 0,-21 19 0,17-14 0,-1 1 0,-19 21 0,45-43 0,-50 44 0,37-30 0,-38 33 0,21-12 0,-24 16 0,3 2 0,-57 26 0,24-12 0,-33 14 0,18-12 0,21-4 0,-15 10 0,-17 7 0,26-7 0,-42 15 0,52-21 0,-7 2 0,63-27 0,-28 10 0,59-26 0,-49 18 0,17-6 0,4-2 0,12-3 0,11-8 0,1 0 0,-6 5 0,10-11 0,-5 1 0,-36 17 0,33-16 0,-2 0 0,-40 19 0,61-25 0,-76 38 0,22-10 0,-23 11 0,8-9 0,26 1 0,-30 8 0,54-2 0,-57 8 0,26 7 0,-31-6 0,19 20 0,-17-17 0,17 32 0,-21-29 0,10 20 0,-12-21 0,3 9 0,-9 0 0,0-2 0,-5 4 0,-6 1 0,4-8 0,-21 32 0,19-31 0,-22 41 0,26-36 0,3 20 0,6-25 0,30 9 0,-20-14 0,55 12 0,-43-12 0,36-2 0,4-3 0,-24 0 0,56-8 0,-19-4 0,-3-2 0,-4 4 0,2-2 0,15-1 0,-18 3 0,-19 6 0,42-9 0,4-1 0,-21 5 0,24-8 0,0 1 0,-25 4 0,12 0 0,-6 0 0,-43 6 0,61 2 0,-82 6 0,6 4 0,-29 15 0,3-10 0,-21 26 0,18-30 0,-11 14 0,-11 3 0,18-7 0,-37 30 0,39-33 0,-18 20 0,24-28 0,-6 10 0,9-4 0,4-2 0,10 2 0,1-6 0,2-2 0,15-1 0,-20-1 0,27 3 0,10-6 0,-9 1 0,37-6 0,4-4 0,-17 0 0,1-2 0,14-2 0,-13 1 0,1 0 0,15-7 0,-3 0 0,-28 11 0,46-8 0,-71 15 0,14-3 0,-33 5 0,2 6 0,-12 20 0,5-10 0,-6 7 0,0 6 0,4-19 0,-10 41 0,10-39 0,-4 28 0,8-31 0,2 17 0,2-22 0,8 14 0,-5-16 0,37 14 0,-28-10 0,76 2 0,-65-7 0,24 0 0,0 0 0,-23-2 0,19 5 0,8-1 0,-31-1 0,30 8 0,-10-11 0,-53-33 0,78 35 0,-94-36 0,60 46 0,-23 17 0,-3-14 0,-2 17 0,-2-8 0,-6-10 0,18 23 0,-15-29 0,16 27 0,-14-27 0,9 25 0,-9-28 0,23 27 0,-17-27 0,36 28 0,-30-21 0,46 9 0,-33-8 0,25-4 0,4-3 0,-7 1 0,16 0 0,0-2 0,-18-5 0,12 2 0,-1-1 0,-19-1 0,17-1 0,-2 1 0,-20 2 0,49-10 0,-57 7 0,11 0 0,-30 2 0,-1 11 0,2-2 0,-6-3 0,9 7 0,-2-7 0,-4-1 0,16 8 0,-15-10 0,28 10 0,-19-10 0,38 7 0,-32-13 0,33 6 0,-37-8 0,7 3 0,-1 5 0,-15-4 0,41 7 0,-36-5 0,33 8 0,-39-2 0,11 5 0,-16-8 0,3 4 0,4-1 0,-1 0 0,3-1 0,0 0 0,-3-7 0,3 12 0,-5-4 0,-2 3 0,7 1 0,-4-7 0,3 3 0,0-1 0,40 6 0,-25-6 0,40-1 0,4-3 0,-26-2 0,47 0 0,3 0 0,-39 2 0,13-5 0,18-1 0,-15 0 0,-7 0 0,8-2 0,18-2 0,-19 2 0,-19 2 0,32-1 0,-3-2 0,-42-1 0,56-5 0,-74 2 0,37-3 0,-45 9 0,47-8 0,-46 9 0,46-13 0,-49 13 0,36-13 0,-41 13 0,28-15 0,-29 14 0,17-14 0,-19 15 0,17-13 0,-14 10 0,19-13 0,-18 8 0,28-14 0,-26 11 0,31-16 0,-29 21 0,6-10 0,4 5 0,-17 7 0,42-21 0,-35 20 0,44-16 0,-44 16 0,41-8 0,-40 8 0,37-9 0,-33 9 0,20-9 0,-24 10 0,0-5 0,-1 3 0,-5 4 0,10-6 0,-6 6 0,2-1 0,-1 2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08:04:59.92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8049 16383,'13'-34'0,"-1"4"0,-11 23 0,7-3 0,0-12 0,2 10 0,0-8 0,1 2 0,-7 9 0,45-55 0,-37 47 0,45-49 0,-49 56 0,31-31 0,-29 33 0,26-27 0,-28 32 0,23-17 0,-22 16 0,22-7 0,-23 5 0,13 3 0,-9-2 0,25-3 0,-20 4 0,58-11 0,-55 13 0,71-6 0,-73 8 0,41 0 0,-50 0 0,16 10 0,-17-5 0,7 21 0,-8-17 0,3 16 0,-3-17 0,11 18 0,-13-18 0,13 16 0,-14-17 0,4 6 0,3 0 0,-2-5 0,15-5 0,-13-10 0,7-7 0,-2-7 0,-3 2 0,4-1 0,14-24 0,-21 31 0,39-55 0,-28 42 0,40-51 0,-38 50 0,19-16 0,6-2 0,9 2 0,17-21 0,-27 32 0,-3 6 0,-28 17 0,68-20 0,-50 14 0,26-2 0,-33 3 0,5 6 0,-17 2 0,29 1 0,-21 1 0,12 2 0,-4 7 0,-12-4 0,7 17 0,-19-15 0,9 19 0,-10-14 0,0 13 0,4-3 0,-8-3 0,15 21 0,-2-3 0,1 1 0,10 5 0,-18-34 0,20 15 0,-19-18 0,27 6 0,-26-8 0,15 16 0,-18-12 0,11 10 0,-5-17 0,60-39 0,-48 29 0,33-23 0,0 2 0,-39 26 0,25-18 0,-2 0 0,-27 18 0,29-17 0,3-2 0,-21 11 0,43-17 0,-58 26 0,33-19 0,-27 17 0,36-21 0,2-1 0,-32 22 0,36-19 0,0 0 0,-39 23 0,32-13 0,2-2 0,-29 13 0,61-22 0,-54 24 0,1-8 0,27 13 0,-45-3 0,44 6 0,-32 2 0,12 2 0,-17 1 0,23 5 0,-35-6 0,43 14 0,-34-8 0,8 1 0,-2 4 0,-21-10 0,24 10 0,-23-14 0,16 6 0,-7-9 0,11 4 0,-6-4 0,20-6 0,-23 0 0,43-23 0,-43 21 0,29-20 0,1 0 0,-27 16 0,33-24 0,4-3 0,-21 16 0,19-9 0,2-2 0,4-10 0,6 5 0,-2 0 0,-9-7 0,20 3 0,-5 5 0,-36 18 0,21-7 0,17-4 0,-16 5 0,-18 5 0,22-6 0,19-6 0,-20 9 0,-27 13 0,37-12 0,-4 3 0,-46 17 0,52-8 0,-60 12 0,25 14 0,-29-7 0,14 24 0,-14-24 0,19 37 0,-17-37 0,7 24 0,4-9 0,-16-11 0,19 18 0,3 1 0,-15-16 0,37 28 0,-10-23 0,-5-2 0,26-4 0,-48-18 0,35-5 0,-36 1 0,55-31 0,-46 26 0,63-44 0,-66 42 0,30-14 0,1 0 0,-27 13 0,41-19 0,4 0 0,-36 19 0,51-26 0,3-1 0,-45 24 0,40-17 0,-4 2 0,-50 23 0,31-15 0,-1 0 0,-31 14 0,37-19 0,1 0 0,-36 19 0,44-21 0,-2-1 0,-46 23 0,33-12 0,-3 1 0,-36 14 0,76-17 0,-73 16 0,63-2 0,-69 8 0,39 12 0,-41-8 0,28 18 0,-28-15 0,18 19 0,-21-17 0,7 4 0,-1 1 0,4 13 0,-4-6 0,10 16 0,-20-27 0,22 8 0,-19-8 0,40-7 0,-34 4 0,44-13 0,-45 5 0,48-16 0,-46 11 0,73-41 0,-68 38 0,34-26 0,-1 1 0,-36 24 0,37-26 0,-4 3 0,-29 22 0,27-18 0,0 0 0,-28 16 0,28-18 0,1 1 0,-27 20 0,38-28 0,1-1 0,-35 27 0,33-12 0,1 1 0,-30 12 0,27-9 0,6-7 0,4-24 0,12-3 0,-10 10 0,-53 41 0,45-25 0,-47 23 0,36-11 0,-38 15 0,23 11 0,-24-7 0,24 20 0,-26-16 0,23 26 0,-27-22 0,10 12 0,2 2 0,8 10 0,0-7 0,8 7 0,-24-29 0,24 4 0,-26-5 0,34-12 0,-31 5 0,46-35 0,-38 26 0,37-38 0,-41 41 0,43-58 0,-42 51 0,43-56 0,-47 62 0,51-53 0,-43 47 0,24-22 0,0-1 0,-21 18 0,22-16 0,0 0 0,-23 17 0,34-23 0,0 1 0,-29 25 0,24-21 0,-3 3 0,-30 25 0,19-13 0,35-17 0,-46 31 0,21-14 0,3-1 0,-8 9 0,-1-2 0,15 5 0,-42 11 0,22 9 0,-23-5 0,16 23 0,-15-18 0,13 26 0,-17-24 0,3 9 0,6 0 0,-11-9 0,11 9 0,-11-5 0,-1-3 0,16 12 0,-14-15 0,22 11 0,-19-16 0,21 8 0,-18-10 0,40-7 0,-34 4 0,36-17 0,-42 15 0,42-20 0,-36 16 0,54-29 0,-50 24 0,64-34 0,-64 35 0,25-14 0,0-1 0,-21 11 0,19-18 0,-2-2 0,-20 16 0,21-26 0,-1 0 0,-24 23 0,29-29 0,2-3 0,-23 26 0,27-26 0,-1 1 0,-27 25 0,37-23 0,0 2 0,-39 31 0,49-31 0,-12 6 0,-39 27 0,25-17 0,0 1 0,-28 18 0,55-26 0,-55 35 0,25-8 0,-20 28 0,-10-2 0,25 18 0,-29-18 0,23 27 0,-25-27 0,25 42 0,-23-38 0,29 37 0,-30-40 0,22 24 0,-18-32 0,31 17 0,-26-21 0,38 12 0,-45-10 0,42-5 0,-38-1 0,24-17 0,-32 13 0,21-25 0,-21 23 0,13-14 0,-2 6 0,-9 10 0,39-38 0,-34 31 0,46-38 0,-48 40 0,19-12 0,20-18 0,-32 25 0,37-26 0,0-1 0,-36 26 0,37-27 0,-1 2 0,-38 26 0,28-21 0,2 2 0,-25 24 0,23-18 0,0 2 0,-24 19 0,22-17 0,-2-2 0,-28 20 0,70-39 0,-65 43 0,47-22 0,-51 25 0,31-8 0,-29 7 0,34-3 0,-37 3 0,27 3 0,-15 6 0,-6 0 0,15 7 0,-29-6 0,30 19 0,-26-19 0,26 23 0,-27-27 0,16 9 0,-15-12 0,12-5 0,-10 2 0,7-8 0,-2 2 0,-7 0 0,20-11 0,-20 11 0,31-34 0,-29 31 0,20-49 0,-24 45 0,28-53 0,-28 53 0,14-31 0,-1-1 0,-11 28 0,29-68 0,-27 76 0,39-56 0,-35 50 0,11-31 0,-1-2 0,-11 26 0,8-32 0,2 0 0,-8 34 0,34-61 0,-38 69 0,36-43 0,-36 43 0,31-34 0,-29 34 0,24-21 0,-27 25 0,14-7 0,-20 14 0,10 4 0,-4 14 0,3-9 0,3 18 0,-13-18 0,20 15 0,-19-15 0,37 13 0,-31-16 0,37 13 0,-39-16 0,20 6 0,-22-8 0,13-7 0,-11 3 0,18-25 0,-13 19 0,27-38 0,-24 37 0,25-37 0,-26 40 0,25-32 0,-29 33 0,12-11 0,6-12 0,-19 24 0,56-57 0,-50 49 0,20-22 0,0-1 0,-21 23 0,51-52 0,-57 55 0,25-20 0,3-1 0,-21 15 0,22-17 0,0 2 0,-22 20 0,51-48 0,-31 22 0,4 1 0,1 3 0,-34 32 0,27-10 0,-26 10 0,23-2 0,-25 7 0,15-3 0,-10 8 0,4-4 0,-3 9 0,7 4 0,-10-4 0,12 3 0,-13-9 0,4 1 0,7-15 0,-10 8 0,7-14 0,-2-3 0,-10 8 0,24-37 0,-23 35 0,13-23 0,1 5 0,-14 19 0,33-51 0,-29 44 0,38-63 0,-38 61 0,39-65 0,-36 66 0,35-62 0,-29 54 0,19-37 0,-26 47 0,18-21 0,-22 31 0,12-16 0,-15 20 0,12 17 0,-10-6 0,8 14 0,-3-19 0,-1-2 0,8-2 0,-6-6 0,-2 1 0,1-9 0,1-1 0,-1 2 0,10-19 0,-15 19 0,10-32 0,-11 33 0,13-34 0,-14 38 0,20-39 0,-21 38 0,18-35 0,-18 36 0,15-23 0,-15 27 0,3-11 0,-6 11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08:05:49.910"/>
    </inkml:context>
    <inkml:brush xml:id="br0">
      <inkml:brushProperty name="width" value="0.3" units="cm"/>
      <inkml:brushProperty name="height" value="0.6" units="cm"/>
      <inkml:brushProperty name="color" value="#C5B38D"/>
      <inkml:brushProperty name="tip" value="rectangle"/>
      <inkml:brushProperty name="rasterOp" value="maskPen"/>
    </inkml:brush>
  </inkml:definitions>
  <inkml:trace contextRef="#ctx0" brushRef="#br0">398 7213 16383,'3'-37'0,"2"4"0,-4 27 0,4-5 0,1-8 0,2 3 0,1-6 0,12-14 0,-15 19 0,24-40 0,-24 43 0,15-29 0,-15 36 0,7-23 0,-8 24 0,7-25 0,-10 23 0,5-11 0,-1 4 0,0 7 0,2-13 0,0-1 0,-4 7 0,6-23 0,-9 28 0,20-38 0,-15 39 0,24-49 0,-23 40 0,24-42 0,-26 41 0,21-34 0,-21 41 0,11-31 0,-12 34 0,11-35 0,-13 33 0,17-40 0,-17 40 0,19-45 0,-18 44 0,19-42 0,-17 41 0,19-36 0,-19 36 0,18-36 0,-21 36 0,18-31 0,-17 32 0,17-34 0,-18 35 0,14-43 0,-14 43 0,11-40 0,-11 40 0,8-32 0,-6 25 0,7-32 0,-6 28 0,3-27 0,-8 37 0,0-39 0,0 39 0,0-47 0,-3 50 0,0-41 0,0 42 0,-2-23 0,-1 24 0,-5-11 0,-3 13 0,-6-8 0,5 13 0,-16 0 0,18 0 0,-28 3 0,31-3 0,-23 5 0,25-4 0,-18 7 0,16-5 0,-27 10 0,24-6 0,-30 17 0,33-16 0,-46 32 0,42-25 0,-62 49 0,59-45 0,-28 20 0,1 1 0,27-22 0,-26 25 0,1 0 0,30-28 0,-20 27 0,1 0 0,23-27 0,-39 68 0,39-65 0,-30 56 0,29-61 0,-40 71 0,38-67 0,-14 40 0,3 1 0,18-38 0,-3 35 0,3-2 0,5-36 0,9 69 0,-6-71 0,25 38 0,-18-47 0,44 7 0,-39-14 0,61-28 0,-59 20 0,43-31 0,1-3 0,-37 24 0,47-34 0,0-2 0,-49 34 0,45-39 0,4 0 0,-37 38 0,32-42 0,-2 3 0,-36 46 0,9-26 0,-3 1 0,-23 29 0,33-46 0,-34 44 0,25-48 0,-31 52 0,12-37 0,-15 37 0,11-32 0,-15 30 0,7-17 0,-18 19 0,1 3 0,-6-1 0,-13 16 0,18-9 0,-40 35 0,40-26 0,-23 29 0,0 4 0,21-23 0,-19 28 0,1 1 0,20-25 0,-21 29 0,-1 1 0,19-28 0,-17 34 0,2-3 0,22-41 0,-22 51 0,27-58 0,-4 8 0,28-48 0,-14 23 0,19-29 0,-5 0 0,-10 24 0,19-35 0,1-3 0,-12 28 0,21-47 0,0-2 0,-22 44 0,17-44 0,0-1 0,-17 42 0,7-26 0,1 1 0,-11 33 0,8-41 0,-1-3 0,-9 33 0,9-32 0,8-22 0,-7 17 0,-7 17 0,7-26 0,7-22 0,-9 22 0,-10 30 0,3-19 0,3-18 0,-3 20 0,-5 31 0,3-55 0,-2 1 0,-8 58 0,-2-35 0,-1 3 0,1 41 0,-12-37 0,11 53 0,-10-5 0,-12 25 0,8-6 0,-10 13 0,-21 24 0,31-28 0,-29 32 0,0 3 0,28-29 0,-29 37 0,1 1 0,28-28 0,-24 35 0,1 0 0,27-36 0,-19 35 0,3-4 0,22-42 0,-28 57 0,30-69 0,-3 14 0,4-62 0,6 26 0,-2-31 0,4 27 0,1 4 0,-1-2 0,11-61 0,-9 56 0,10-59 0,6-1 0,-8 33 0,4-14 0,4-16 0,-3 13 0,0-1 0,8-15 0,8-19 0,-9 20 0,-12 23 0,8-6 0,9-21 0,1-1 0,-9 22 0,-5 3 0,6-1 0,9-21 0,0 0 0,-8 22 0,-1 8 0,8-12 0,9-14 0,-9 18 0,-11 24 0,22-31 0,-3 4 0,-30 44 0,40-61 0,-45 69 0,12-14 0,-22 72 0,2-29 0,-5 49 0,4-54 0,-9 59 0,10-48 0,-9 33 0,-2 0 0,7-32 0,-10 38 0,-2 0 0,9-38 0,-7 30 0,3-2 0,9-37 0,-8 43 0,13-53 0,-3 9 0,13-50 0,-7 21 0,9-22 0,6-26 0,-11 41 0,18-52 0,0-5 0,-17 40 0,15-27 0,9-19 0,-8 15 0,-10 14 0,12-19 0,8-18 0,-8 21 0,-14 27 0,10-24 0,8-18 0,-7 20 0,-9 28 0,4-24 0,5-17 0,-5 19 0,-8 26 0,13-63 0,7 18 0,-21 53 0,15-36 0,-4 3 0,-16 41 0,24-72 0,-25 72 0,19-57 0,-17 59 0,6-13 0,-21 73 0,4-22 0,-9 35 0,0-22 0,9-10 0,-18 54 0,18-43 0,-16 21 0,0-2 0,10-24 0,-16 22 0,0-2 0,20-30 0,-23 26 0,27-42 0,4-47 0,4 23 0,2-34 0,1-5 0,-6 39 0,8-38 0,1 0 0,-7 37 0,10-47 0,-6 15 0,-2 5 0,-2 14 0,10-47 0,1 3 0,-10 53 0,8-28 0,2-8 0,3-15 0,-4 7 0,4-19 0,-16 75 0,4-30 0,-7 37 0,6-6 0,-13 47 0,7-22 0,-6 31 0,0-14 0,5-10 0,-28 67 0,22-61 0,-17 34 0,1-1 0,19-41 0,-23 41 0,9-6 0,7-31 0,-10 26 0,0-1 0,9-26 0,-47 53 0,47-61 0,-46 36 0,48-42 0,-28 15 0,23-36 0,-3 13 0,5-47 0,11 35 0,-1-78 0,5 64 0,4-42 0,2-2 0,-4 34 0,11-34 0,-1 3 0,-8 43 0,8-32 0,0-2 0,-7 30 0,12-70 0,-12 75 0,2-37 0,-7 48 0,-5-13 0,-18 35 0,9-5 0,-9 14 0,6 5 0,10-13 0,-38 69 0,33-41 0,-17 21 0,0 1 0,19-20 0,-18 21 0,-1-3 0,19-27 0,-25 45 0,-2 2 0,18-39 0,-17 39 0,2-2 0,20-46 0,-13 29 0,0-3 0,15-34 0,-14 31 0,1-2 0,17-33 0,-25 60 0,31-66 0,-16 31 0,14-34 0,-4 7 0,10-57 0,-1 26 0,7-34 0,-2 3 0,2 20 0,-3-30 0,-1-2 0,3 21 0,2-25 0,0 2 0,-3 33 0,14-29 0,0 0 0,-10 26 0,21-41 0,3 0 0,-16 39 0,18-41 0,1 3 0,-19 44 0,17-38 0,0-2 0,-18 38 0,26-39 0,-1 0 0,-25 40 0,26-28 0,1 2 0,-25 33 0,18-15 0,1 1 0,-20 17 0,48-27 0,-53 35 0,33-8 0,-40 18 0,24 10 0,-26-3 0,28 28 0,-25-25 0,30 68 0,-24-47 0,1 22 0,-1 2 0,-5-16 0,2 24 0,-2-2 0,-8-29 0,8 49 0,0 0 0,-6-52 0,2 38 0,1-2 0,-2-46 0,16 57 0,-12-59 0,28 36 0,-26-42 0,24 17 0,-21-25 0,41-1 0,-36-5 0,71-30 0,-66 20 0,35-18 0,3-3 0,-16 9 0,33-18 0,0 0 0,-28 18 0,22-16 0,-5 3 0,-41 24 0,23-15 0,0 0 0,-24 17 0,53-27 0,-59 32 0,20-4 0,-31 11 0,4 14 0,-3-2 0,0 19 0,1-12 0,2 34 0,-7-36 0,3 24 0,-1 2 0,-2-27 0,3 66 0,-6-67 0,9 73 0,-6-71 0,9 61 0,-9-63 0,4 42 0,-5-49 0,5 31 0,1-31 0,-3 12 0,19-43 0,-17 16 0,12-25 0,0 10 0,-15 12 0,27-22 0,-25 23 0,23-20 0,-18 21 0,19-20 0,-20 24 0,17-17 0,-19 18 0,19-6 0,-20 8 0,13 8 0,-10 4 0,1 10 0,-3-6 0,7 22 0,-16-22 0,15 46 0,-16-43 0,14 55 0,-11-58 0,20 48 0,-18-50 0,24 19 0,-23-28 0,26 7 0,-22-10 0,35 0 0,-33-5 0,50-15 0,-45 12 0,50-25 0,-48 28 0,46-25 0,-46 20 0,43-16 0,-46 17 0,26-11 0,-33 16 0,25-5 0,-23 7 0,31 5 0,-31-4 0,18 14 0,-21-13 0,6 19 0,-4-11 0,2 22 0,-5-17 0,7 28 0,-9-30 0,12 38 0,-9-34 0,11 42 0,-10-41 0,15 33 0,-13-38 0,22 25 0,-20-29 0,23 27 0,-23-27 0,30 17 0,-27-21 0,75 0 0,-64-6 0,44-2 0,-24 3 0,-29 0 0,70-2 0,-66 1 0,51-6 0,-59 5 0,41 6 0,-42 0 0,38 13 0,-27 2 0,6-2 0,7 16 0,-23-16 0,25 33 0,-26-27 0,27 31 0,-27-36 0,27 24 0,-25-31 0,20 13 0,-20-21 0,42 5 0,-36-7 0,74-6 0,-63-2 0,63-17 0,-57 9 0,54-16 0,-51 16 0,43-8 0,-58 15 0,42-2 0,-51 7 0,45 0 0,-50 1 0,25 9 0,-31-3 0,7 5 0,-1 6 0,-6-2 0,8 2 0,-10 2 0,0-5 0,-1 3 0,1 4 0,0 6 0,0-11 0,7 22 0,-5-27 0,5 22 0,-7-23 0,7 10 0,7-17 0,-3 4 0,7-8 0,8-11 0,-13 6 0,50-40 0,-41 32 0,28-27 0,2-3 0,-14 20 0,16-19 0,0 0 0,-21 19 0,8-5 0,0 0 0,-14 8 0,42-32 0,-47 36 0,27-24 0,-37 31 0,9-8 0,-16 22 0,-9 29 0,4-13 0,-10 26 0,-11 24 0,6-38 0,-5 33 0,2 0 0,4-34 0,-4 31 0,1 0 0,6-29 0,-6 19 0,1 0 0,7-21 0,-15 65 0,19-69 0,-9 46 0,10-58 0,-1 13 0,27-56 0,-14 17 0,18-24 0,-6 7 0,-13 19 0,20-28 0,4-5 0,-13 14 0,25-35 0,1-3 0,-20 23 0,30-31 0,2 1 0,-26 33 0,7-12 0,10-14 0,-11 14 0,-11 12 0,10-17 0,11-16 0,-12 12 0,-10-1 0,17-9 0,14-16 0,-12 13 0,-11-6 0,3 17 0,14-16 0,0 1 0,-12 18 0,0-6 0,4-5 0,14-24 0,1 0 0,-14 25 0,2 3 0,-9 7 0,10-17 0,-1 0 0,-13 18 0,-5 1 0,17-14 0,-4 3 0,-33 32 0,28-32 0,-35 58 0,5-8 0,-22 59 0,8-17 0,-17 41 0,15-43 0,-29 42 0,-4 5 0,11-19 0,-8 11 0,-10 14 0,9-14 0,7-12 0,-7 15 0,-9 15 0,9-12 0,2-2 0,3-5 0,-8 9 0,9-14 0,9-15 0,-10 10 0,1-4 0,14-21 0,-11 22 0,28-41 0,29-46 0,-14 26 0,21-36 0,-17 19 0,-5 17 0,17-33 0,3-3 0,-2 17 0,16-33 0,1-4 0,-5 13 0,-2-2 0,0-1 0,-1 4 0,3 4 0,-2 3 0,-9 15 0,13-15 0,-3 2 0,-23 26 0,15-18 0,0 1 0,-18 22 0,20-30 0,-25 41 0,-1-2 0,-30 46 0,6-10 0,-16 18 0,-6 15 0,11-2 0,-24 14 0,-4 2 0,12 7 0,-11-7 0,-14 13 0,14-18 0,14-18 0,1 5 0,-9 12 0,2-3 0,-10 4 0,3-5 0,14-13 0,-4 4 0,-19 20 0,-10 9 0,13-16 0,2-10 0,5 0 0,-8 10 0,12-15 0,11-17 0,-27 25 0,1-3 0,36-33 0,-49 35 0,66-48 0,-8-1 0,13-40 0,4 1 0,-1-10 0,28-42 0,-14 50 0,21-40 0,2-6 0,-11 24 0,20-32 0,2 0 0,-16 31 0,5-1 0,7-12 0,-5 12 0,-1 4 0,5-2 0,9-11 0,-8 9 0,6-7 0,14-8 0,-2 2 0,-21 18 0,-2 2 0,-3 4 0,-19 23 0,10-18 0,-22 33 0,-26 49 0,11-24 0,-16 30 0,15-21 0,-30 48 0,15-27 0,-17 27 0,-3-2 0,18-31 0,-20 30 0,-1-2 0,17-35 0,-14 28 0,2 2 0,12-27 0,-9 18 0,3-3 0,16-29 0,-25 34 0,41-55 0,-2 10 0,36-49 0,-10 19 0,36-43 0,-28 32 0,19-20 0,2-2 0,-13 11 0,33-34 0,-15 25 0,-3 5 0,-7 7 0,14-13 0,12-13 0,-11 13 0,-10 12 0,4-4 0,11-9 0,-10 10 0,-6 8 0,8-4 0,13-7 0,-8 6 0,8-5 0,-5 6 0,12-6 0,-12 8 0,7 3 0,-2 1 0,12-4 0,-13 8 0,-1 10 0,19-7 0,-4 5 0,-39 16 0,49 12 0,-63-1 0,31 27 0,-45-17 0,5 46 0,-13-36 0,-11 47 0,0-45 0,-23 44 0,12-45 0,-13 16 0,-1-1 0,11-15 0,-27 31 0,0-1 0,22-31 0,-16 21 0,2-2 0,23-32 0,-11 20 0,26-31 0,31-44 0,-16 23 0,27-34 0,-18 13 0,-6 16 0,31-45 0,-32 42 0,47-47 0,-31 38 0,13-10 0,0 0 0,-6 7 0,14-10 0,-1 2 0,-25 23 0,16-13 0,-3 2 0,-24 20 0,32-19 0,-36 25 0,20-7 0,-21 10 0,9-3 0,-10 25 0,-4-9 0,1 15 0,-13 5 0,9-15 0,-1 51 0,9-47 0,-4 24 0,15-21 0,-11-11 0,32 19 0,-27-23 0,49 9 0,-28-17 0,63-2 0,-44-3 0,-1-1 0,-1-1 0,-11 1 0,32-2 0,-49 5 0,23-2 0,-25 2 0,6-1 0,4 2 0,-18 2 0,20 2 0,-23 2 0,12 4 0,-13-5 0,6 10 0,-6-4 0,8 8 0,-13-2 0,12 18 0,-12-19 0,15 18 0,-6-27 0,10 7 0,-6-11 0,16 7 0,-8-7 0,12 1 0,-17-2 0,20 3 0,-27-3 0,42 5 0,-42-4 0,33 4 0,-35-5 0,18 8 0,-21-4 0,14 6 0,-11-3 0,13 3 0,-10-6 0,17 6 0,-20-6 0,8 2 0,9-9 0,-13 2 0,43-4 0,-30 5 0,39-8 0,-42 6 0,30-5 0,-43 9 0,23-4 0,-23 7 0,2-5 0,7 14 0,-16-7 0,20 16 0,-18-15 0,22 18 0,-15-15 0,22 5 0,-18-10 0,13 4 0,-16-6 0,16 4 0,-18-5 0,19-6 0,-16 0 0,10 3 0,-10 0 0,5 11 0,-6-4 0,10 3 0,-15-1 0,15 2 0,-18-4 0,20 13 0,-17-12 0,18 18 0,-18-18 0,4 7 0,-2-1 0,-2-4 0,12 12 0,-7-13 0,11 7 0,-14-9 0,15 6 0,-19-5 0,27 9 0,-21-10 0,22 8 0,-18-13 0,23 8 0,-14-9 0,34 4 0,-24-3 0,29-1 0,-32-1 0,28 2 0,-35-1 0,26 2 0,-33 2 0,16 3 0,-24-4 0,8 14 0,-12-11 0,17 20 0,-11-14 0,24 21 0,-24-19 0,19 16 0,-21-18 0,23 16 0,-20-15 0,28 20 0,-29-15 0,29 16 0,-31-19 0,27 13 0,-23-21 0,23 13 0,-19-15 0,20 8 0,-24-11 0,35 0 0,-26-4 0,31-1 0,-36 2 0,53-3 0,-37-1 0,51-2 0,-49 0 0,41-2 0,-47 2 0,41 0 0,-50 1 0,15 7 0,-26-2 0,10 14 0,-12-7 0,12 16 0,-15-12 0,15 15 0,-5-3 0,0-1 0,6-1 0,-14-15 0,16-1 0,-7-5 0,21 0 0,-22 0 0,10 0 0,6-2 0,-11 1 0,47-1 0,-41 2 0,57-3 0,-55 0 0,59 2 0,-54-3 0,50 3 0,-48-2 0,55 1 0,-63 2 0,57 5 0,-56 2 0,54-1 0,-49-2 0,54-10 0,-62 5 0,64-6 0,-60 9 0,22-4 0,3-2 0,-12 1 0,9-2 0,-1 1 0,-14 0 0,15-4 0,-1 0 0,-20 3 0,18-5 0,1 1 0,-18 4 0,55-17 0,-47 13 0,7-4 0,-1-1 0,-7 1 0,13 2 0,-2 0 0,-18 4 0,62-13 0,-74 20 0,48-15 0,-48 16 0,38-10 0,-36 6 0,26-3 0,-27 1 0,16-3 0,-22 4 0,17-6 0,-20 9 0,12-9 0,-16 8 0,11-5 0,-8 4 0,1-3 0,4 0 0,-5 1 0,1-1 0,4 0 0,-8 1 0,9-1 0,-4 3 0,-1 1 0,7-3 0,-10 3 0,15-8 0,-18 6 0,30-9 0,-27 9 0,33-9 0,-30 10 0,23-8 0,-18 7 0,26-8 0,-26 7 0,12-3 0,-2 1 0,-14 3 0,34-7 0,-32 5 0,29-5 0,-31 8 0,26-5 0,-28 7 0,20-1 0,-22-1 0,15 3 0,-15-3 0,10 3 0,-5-2 0,-2 1 0,14-1 0,-17 2 0,18 0 0,-16 0 0,13 0 0,-15 2 0,12-1 0,-13 1 0,9 1 0,-4 0 0,6 0 0,-5 0 0,15-6 0,-19 2 0,24 4 0,-21-4 0,22 5 0,-21-6 0,18 4 0,-22-4 0,23 4 0,-22-4 0,26 2 0,-27-3 0,18 2 0,-22-1 0,13 2 0,-6 2 0,-3-1 0,9-4 0,-11 0 0,6-5 0,-2-1 0,-2 6 0,4-7 0,-1 3 0,-4-1 0,8-3 0,-9 5 0,8-5 0,-6 2 0,0 0 0,3 1 0,-5 0 0,7 2 0,-6-2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08:05:51.323"/>
    </inkml:context>
    <inkml:brush xml:id="br0">
      <inkml:brushProperty name="width" value="0.3" units="cm"/>
      <inkml:brushProperty name="height" value="0.6" units="cm"/>
      <inkml:brushProperty name="color" value="#C5B38D"/>
      <inkml:brushProperty name="tip" value="rectangle"/>
      <inkml:brushProperty name="rasterOp" value="maskPen"/>
    </inkml:brush>
  </inkml:definitions>
  <inkml:trace contextRef="#ctx0" brushRef="#br0">486 1 16383,'-18'31'0,"4"-4"0,12-23 0,-3 9 0,-9 4 0,4-1 0,-4 0 0,-11 19 0,20-21 0,-42 54 0,38-52 0,-38 61 0,36-57 0,-14 24 0,-1 1 0,14-23 0,-18 26 0,0 0 0,18-29 0,-41 55 0,39-63 0,-22 25 0,25-29 0,-4 7 0,19-49 0,-5 26 0,9-35 0,-5 31 0,0 0 0,27-63 0,-21 49 0,23-52 0,-30 71 0,4-4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08:06:13.005"/>
    </inkml:context>
    <inkml:brush xml:id="br0">
      <inkml:brushProperty name="width" value="0.3" units="cm"/>
      <inkml:brushProperty name="height" value="0.6" units="cm"/>
      <inkml:brushProperty name="color" value="#C5B38D"/>
      <inkml:brushProperty name="tip" value="rectangle"/>
      <inkml:brushProperty name="rasterOp" value="maskPen"/>
    </inkml:brush>
  </inkml:definitions>
  <inkml:trace contextRef="#ctx0" brushRef="#br0">930 6930 16383,'-31'21'0,"3"-5"0,27-11 0,-11 5 0,2 5 0,-5 0 0,-5 19 0,12-24 0,-23 49 0,21-48 0,-15 33 0,0 1 0,14-29 0,-20 38 0,1 0 0,20-36 0,-24 36 0,-2 0 0,20-32 0,-25 35 0,0 0 0,26-35 0,-31 43 0,-2 1 0,30-40 0,-26 42 0,1-1 0,30-45 0,-14 26 0,4-3 0,16-31 0,-15 34 0,17-42 0,-5 9 0,4-50 0,3 24 0,0-27 0,8 27 0,-1 2 0,23-55 0,-17 40 0,18-35 0,3-4 0,-9 23 0,10-11 0,9-13 0,-8 9 0,-1-8 0,9 0 0,11-12 0,-12 15 0,-15 7 0,16-11 0,13-13 0,-13 17 0,-18 21 0,21-27 0,15-20 0,-14 20 0,-21 30 0,12-17 0,9-14 0,-13 18 0,-21 28 0,22-23 0,-1 2 0,-24 27 0,29-21 0,-35 32 0,-9 45 0,3-25 0,-14 35 0,18-45 0,-3 5 0,-27 50 0,23-39 0,-24 40 0,-1 1 0,22-39 0,-26 49 0,-2 0 0,23-43 0,-15 40 0,2 4 0,17-33 0,-9 20 0,-1 0 0,8-26 0,18 7 0,-4-32 0,12 21 0,-20-6 0,-35 61 0,35-67 0,-28 34 0,30-48 0,-3 0 0,13-36 0,-1 21 0,5-25 0,16-9 0,-17 26 0,16-31 0,1-1 0,-14 29 0,14-39 0,0-1 0,-11 35 0,8-35 0,0 1 0,-12 39 0,14-29 0,0 2 0,-17 33 0,23-28 0,-25 36 0,-1 8 0,-9 25 0,0-14 0,-6 22 0,1-9 0,6-12 0,-38 69 0,28-58 0,-29 49 0,-1 5 0,24-31 0,-25 34 0,1-1 0,24-34 0,-24 27 0,-1-2 0,22-32 0,-9 13 0,-10 14 0,11-14 0,11-14 0,-24 37 0,1-4 0,29-42 0,-23 28 0,8-6 0,13-26 0,-13 18 0,20-33 0,17-61 0,-1 34 0,5-39 0,5 7 0,0 2 0,-7 14 0,21-55 0,2-1 0,-15 53 0,18-55 0,-26 74 0,12-29 0,-12 26 0,13-24 0,3-19 0,-6-29 0,10 11 0,-9 0 0,-3 9 0,-10 42 0,17-33 0,0 2 0,-19 42 0,35-69 0,-32 75 0,12-60 0,-12 63 0,-3-26 0,-29 80 0,14-27 0,-19 36 0,-7 25 0,20-54 0,-21 50 0,-2 18 0,24-56 0,-21 43 0,-7 7 0,0-10 0,15-30 0,1 0 0,-18 22 0,37-66 0,-8 15 0,15-53 0,3-7 0,-3 3 0,12-39 0,1 1 0,-7 39 0,7-47 0,3-31 0,-3 26 0,-5 39 0,4-35 0,3-27 0,-4 29 0,-4 40 0,7-39 0,4-29 0,-4 24 0,-3 27 0,0-1 0,4-25 0,2-9 0,-2 8 0,-4 23 0,-1-13 0,-1 10 0,2-26 0,1-7 0,-2 9 0,-5 25 0,-7 0 0,5 6 0,2-15 0,0 3 0,1-21 0,0 12 0,2 12 0,-2 2 0,0-23 0,0 2 0,-2 24 0,-1 13 0,2-36 0,1-27 0,-2 29 0,-2 45 0,0-22 0,1-16 0,-1 23 0,-1 37 0,4-61 0,-7 74 0,4-6 0,-20 43 0,9-1 0,-12 8 0,-16 54 0,22-62 0,-12 30 0,-9 20 0,9-17 0,10-21 0,-7 21 0,-9 25 0,1 2 0,8-20 0,8 1 0,-4-6 0,-8 18 0,0-1 0,7-19 0,2-4 0,-7 10 0,-7 15 0,6-17 0,3-15 0,-11 38 0,0-6 0,20-53 0,-28 59 0,33-77 0,-10 21 0,24-80 0,-2 32 0,6-39 0,10-21 0,-9 33 0,12-43 0,0-2 0,-10 33 0,5-11 0,5-14 0,-6 16 0,-5 22 0,8-27 0,7-20 0,-5 21 0,-9 28 0,6-20 0,4-8 0,3 6 0,-2 8 0,-5 6 0,13-25 0,9-21 0,-8 19 0,-8 21 0,8-20 0,9-19 0,-9 20 0,-9 26 0,10-15 0,8-16 0,-8 18 0,-12 21 0,27-40 0,-3 3 0,-33 50 0,14-21 0,-1 3 0,-18 26 0,10-9 0,-14 66 0,-2-21 0,0 30 0,0-1 0,-2-35 0,0 38 0,1 4 0,-2-30 0,-4 44 0,-2 3 0,3-36 0,-8 33 0,1-1 0,8-38 0,-8 26 0,2-2 0,7-32 0,-9 28 0,8-16 0,1-24 0,-2 17 0,11-73 0,-3 30 0,6-32 0,-3 0 0,-1 31 0,2-50 0,1-10 0,-3 21 0,2-16 0,1-17 0,-1 13 0,1-6 0,3-5 0,4-17 0,0 23 0,1 25 0,0-20 0,2-19 0,-3 25 0,-4 39 0,4-38 0,1-24 0,-4 21 0,-6 32 0,6-25 0,4-19 0,-4 20 0,-7 28 0,13-46 0,-1-1 0,-12 45 0,10-27 0,0 3 0,-11 38 0,17-62 0,-18 66 0,6-32 0,-6 45 0,-1-1 0,-1 41 0,-1-14 0,-1 20 0,-2-5 0,4-20 0,3 45 0,-2-44 0,0 50 0,-1 5 0,-2-37 0,-3 18 0,-2 8 0,-3-4 0,0-7 0,-4-9 0,-1 42 0,3-5 0,7-52 0,-3 50 0,8-62 0,0 6 0,15-55 0,-12 27 0,2-89 0,-5 69 0,3-32 0,2-2 0,4 25 0,12-38 0,0 0 0,-13 35 0,14-47 0,-1 1 0,-16 46 0,15-50 0,-11 39 0,-2 6 0,-3 10 0,12-57 0,1-4 0,-6 46 0,3-11 0,4-16 0,-2 16 0,0 10 0,9-37 0,-1 3 0,-13 49 0,9-23 0,-1 4 0,-12 34 0,18-41 0,-21 49 0,4-3 0,-21 63 0,6-20 0,-10 30 0,6 11 0,9-47 0,-1 44 0,0 2 0,4-41 0,-6 34 0,-2 22 0,0-15 0,2-20 0,-5 24 0,-4 20 0,2-22 0,4-29 0,-7 50 0,1-2 0,6-56 0,1 26 0,5-4 0,5-40 0,0 18 0,22-57 0,-19 20 0,19-26 0,-17 19 0,1 2 0,23-40 0,-17 32 0,10-31 0,-3-2 0,-11 30 0,19-42 0,-2-1 0,-19 42 0,25-48 0,3-2 0,-21 40 0,16-33 0,-2 1 0,-17 38 0,10-20 0,0 2 0,-15 26 0,38-51 0,-36 53 0,36-26 0,-33 34 0,21-6 0,-24 13 0,11 13 0,-14-2 0,17 28 0,-16-20 0,26 53 0,-24-48 0,10 26 0,-1 0 0,-10-22 0,26 48 0,2 4 0,-16-37 0,27 35 0,2-4 0,-27-46 0,26 15 0,2-2 0,-23-17 0,40 16 0,-51-31 0,28 9 0,-25-9 0,39 20 0,-48-18 0,20 7 0,-30-7 0,4 4 0,-18 5 0,3-7 0,-7 0 0,1-8 0,4-4 0,-5-1 0,3-6 0,0 1 0,-5-8 0,9 11 0,-16-18 0,20 18 0,-26-13 0,22 14 0,-22-6 0,22 9 0,-3-7 0,48 27 0,-26-17 0,32 20 0,-23-14 0,-9-4 0,34 14 0,-29-13 0,38 13 0,-39-11 0,40 11 0,-35-13 0,64 5 0,-52-10 0,20 2 0,0-1 0,-23-3 0,69 3 0,-74-4 0,52 0 0,-62 0 0,15-1 0,-71 2 0,30 2 0,-35 0 0,36-3 0,3 3 0,-16-3 0,9 3 0,-5 0 0,-28 3 0,31-3 0,-67 10 0,68-8 0,-53 8 0,51-9 0,-10 4 0,73 1 0,-27 0 0,44 5 0,-45-8 0,22 20 0,-17-19 0,43 27 0,-44-25 0,77 11 0,-61-14 0,22 5 0,-1 0 0,-21-5 0,17 10 0,-1 0 0,-19-10 0,26 10 0,13-3 0,-41-8 0,67 11 0,-73-12 0,32 4 0,-41-5 0,17 3 0,-22-3 0,5 0 0,-54-5 0,29 3 0,-39-3 0,-5 0 0,32 7 0,-34-1 0,-2 1 0,29 2 0,-27 4 0,0 0 0,30-3 0,-26 6 0,35-8 0,1 3 0,3-5 0,-5 2 0,6 2 0,43 9 0,-24-6 0,40 5 0,-11-14 0,-19 3 0,75 1 0,-65 0 0,34-1 0,1 0 0,-30-2 0,31 4 0,-1 1 0,-28 0 0,28 10 0,-2 2 0,-33-6 0,38 18 0,2 0 0,-36-15 0,24 13 0,0 2 0,-19-14 0,49 30 0,-49-33 0,24 6 0,-1-2 0,-29-11 0,41 12 0,3 0 0,-27-9 0,35 3 0,2-2 0,-25-6 0,26-2 0,-3 1 0,-41 4 0,25-5 0,-3 0 0,-39 3 0,39-4 0,-41 10 0,-5-5 0,2 10 0,-14-3 0,-5 5 0,-2 0 0,1-2 0,-9 11 0,5-14 0,-15 28 0,12-29 0,-16 37 0,14-31 0,-13 37 0,14-29 0,-3 20 0,12-29 0,15 2 0,1-15 0,32-13 0,-20 2 0,52-32 0,-46 14 0,25-7 0,1 0 0,-15-1 0,29-6 0,0 0 0,-29 12 0,2 2 0,-1 1 0,-9 6 0,-6 6 0,-1 0 0,-6 4 0,28-3 0,-28 5 0,32 0 0,-51 9 0,8 4 0,-15 20 0,4-7 0,-5 10 0,-2 7 0,1-16 0,-5 44 0,6-37 0,-5 48 0,6-48 0,-15 55 0,11-59 0,-12 41 0,14-44 0,2 28 0,2-27 0,3 13 0,-1-25 0,4 2 0,15-8 0,-6-3 0,6-1 0,10-9 0,-15 6 0,56-32 0,-43 19 0,20-16 0,0-1 0,-17 12 0,21-18 0,-1-2 0,-19 16 0,14-12 0,-2 0 0,-21 16 0,20-12 0,-8 0 0,-18 18 0,31-29 0,-35 31 0,10-6 0,-18 18 0,-18 36 0,7-18 0,-17 28 0,44-35 0,-57 43 0,22 20 0,-33-6 0,10-1 0,5-4 0,14-27 0,-21 29 0,0 0 0,18-21 0,-28 37 0,39-57 0,-1 4 0,10-20 0,15-45 0,-2 15 0,9-33 0,18-21 0,-30 55 0,13-31 0,9-20 0,-6 11 0,-3-3 0,5 6 0,9-17 0,1-2 0,-8 16 0,8-29 0,6 11 0,10-13 0,-13 19 0,-17 15 0,8-4 0,2-6 0,-7 13 0,-4 2 0,7-27 0,7 14 0,10-10 0,-7 12 0,2-5 0,-1 9 0,7-11 0,-9 13 0,-9 5 0,24-27 0,1 0 0,-21 25 0,12-13 0,-3 5 0,-26 32 0,27-51 0,-38 66 0,15-23 0,-20 36 0,-22 43 0,7-16 0,-14 35 0,-12 5 0,20-24 0,-18 29 0,-2 1 0,10-16 0,-15 32 0,-8-3 0,35-52 0,-18 20 0,0-1 0,22-28 0,-16 16 0,29-35 0,16-41 0,-8 21 0,17-38 0,-17 40 0,20-56 0,-19 38 0,24-34 0,4-3 0,-18 23 0,14-22 0,-2-2 0,-17 16 0,6-4 0,-1 1 0,-4 14 0,10-9 0,-1 2 0,-9 20 0,20-47 0,-27 61 0,4-12 0,-1 8 0,-8 13 0,13-19 0,-33 73 0,18-37 0,-24 51 0,5-18 0,7-14 0,-10 20 0,-1 0 0,6-9 0,-14 22 0,-1 1 0,13-23 0,-11 16 0,-2-4 0,13-28 0,-11 27 0,22-46 0,8 2 0,8-35 0,-3 14 0,10-32 0,-11 31 0,7-13 0,19-29 0,-18 34 0,16-27 0,0 0 0,-14 30 0,21-29 0,2-2 0,-12 18 0,18-19 0,2 0 0,-18 24 0,12-17 0,0 5 0,-19 30 0,44-48 0,-46 50 0,33-23 0,-33 30 0,39-6 0,-33 12 0,45 13 0,-48 0 0,48 32 0,-50-30 0,47 39 0,-46-39 0,45 45 0,-42-42 0,46 44 0,-45-46 0,56 38 0,-52-37 0,47 28 0,-45-29 0,31 23 0,-37-26 0,25 11 0,-34-17 0,27 7 0,-30-9 0,29 6 0,-28-7 0,10-3 0,-70-5 0,34 3 0,-53-5 0,31 4 0,10-1 0,-69 1 0,63 1 0,-20 0 0,2 0 0,25-1 0,-18-2 0,34 3 0,57-5 0,-30 6 0,48-5 0,-10 9 0,-2 1 0,-1-2 0,42 6 0,0 0 0,-40-4 0,23 6 0,3-1 0,-5-9 0,10 3 0,2 0 0,-35-7 0,-1-2 0,35-1 0,-3-1 0,-3 1 0,-4 3 0,0 1 0,-11 1 0,21-3 0,1 0 0,-25 3 0,-8-6 0,2 0 0,38 0 0,-50 4 0,13-4 0,-4 0 0,-32 1 0,20-1 0,-42 2 0,-45-4 0,21 2 0,-35-3 0,3-2 0,22 8 0,-18 1 0,-2 0 0,-1 3 0,-26 4 0,44-6 0,-8-3 0,-36 5 0,26-4 0,-9 2 0,6 0 0,32 0 0,-61-3 0,72 3 0,-37 0 0,43 0 0,-18-5 0,18-4 0,-7-8 0,8-3 0,-3-10 0,6 3 0,4-13 0,4 17 0,1-21 0,-2 31 0,-3-28 0,0 32 0,0-12 0,-8 8 0,1 3 0,-6-16 0,1 14 0,-14-18 0,16 21 0,-33-27 0,35 29 0,-35-23 0,28 30 0,-37-25 0,32 24 0,-39-24 0,37 20 0,-28-16 0,30 16 0,-27-10 0,31 14 0,-38-2 0,32 1 0,-33 4 0,34-4 0,-36 2 0,37-3 0,-44 3 0,41 0 0,-39 3 0,40 0 0,-30 9 0,33-6 0,-39 19 0,36-16 0,-35 19 0,40-20 0,-30 18 0,36-18 0,-27 10 0,33-11 0,-13-2 0,39-37 0,-12 15 0,20-27 0,17-1 0,-29 22 0,52-45 0,-49 46 0,19-23 0,-29 32 0,-5 0 0,-38 23 0,17-2 0,-28 14 0,29-6 0,-7 5 0,-18 19 0,15-18 0,-47 42 0,54-48 0,-29 25 0,22-18 0,7-10 0,-36 33 0,36-35 0,-40 37 0,41-37 0,-37 39 0,40-41 0,-26 26 0,24-33 0,-4 5 0,4-7 0,5-7 0,-1-3 0,3-7 0,4 3 0,7-2 0,-1 1 0,7-7 0,-7 7 0,6-17 0,-1 15 0,8-27 0,-7 25 0,11-30 0,-16 36 0,8-13 0,-5 11 0,2 6 0,1-16 0,-3 17 0,9-13 0,-7 14 0,16-6 0,-15 4 0,26-7 0,-27 6 0,36-18 0,-33 16 0,52-40 0,-40 36 0,34-23 0,-40 35 0,23-3 0,-21 6 0,39 1 0,-31 1 0,54 4 0,-56-4 0,64 4 0,-70-2 0,31 2 0,-5 14 0,-20-7 0,47 23 0,-44-26 0,28 14 0,-32-20 0,39 15 0,-27-6 0,-7-20 0,2 11 0,0-1 0,7 11 0,52 34 0,-63-32 0,23 7 0,-2-1 0,-24-6 0,22 7 0,2-1 0,-17-8 0,43 26 0,-43-28 0,25 15 0,-34-11 0,23 12 0,-26-11 0,31 13 0,-25-18 0,24 22 0,-28-18 0,18 30 0,-20-27 0,29 26 0,-28-32 0,32 19 0,-32-24 0,23 19 0,-23-15 0,20 18 0,-18-16 0,23 16 0,-26-12 0,26 15 0,-26-16 0,27 18 0,-23-22 0,23 23 0,-19-20 0,22 22 0,-30-23 0,25 12 0,-25-14 0,32 12 0,-23-7 0,28 9 0,-34-16 0,33 13 0,-32-15 0,41 28 0,-43-23 0,49 28 0,-46-24 0,51 15 0,-45-16 0,45 20 0,-47-20 0,53 29 0,-55-30 0,59 22 0,-55-20 0,56 21 0,-50-20 0,16 3 0,1-1 0,-12-5 0,14 1 0,0-1 0,-18-4 0,50 24 0,-54-24 0,43 29 0,-48-26 0,40 24 0,-33-11 0,26 9 0,-29-13 0,35 1 0,-40-14 0,22-6 0,4-3 0,-10 4 0,14-5 0,0 2 0,-14 5 0,12-4 0,-2 0 0,-11 2 0,11-4 0,0-1 0,-5 0 0,48 2 0,-54 1 0,46-2 0,-46 7 0,43-9 0,-30 4 0,22 0 0,-28-5 0,9-18 0,-21 12 0,34-13 0,-34 24 0,47-5 0,-47 1 0,34 0 0,-33 0 0,39 6 0,-40-5 0,50 5 0,-49-4 0,45 6 0,-38-8 0,48 7 0,-49-5 0,39 3 0,-57 0 0,27 1 0,-30-2 0,14-3 0,-6 2 0,10-4 0,-7 2 0,15 0 0,-18-3 0,34-2 0,-22-3 0,38 0 0,-38-1 0,37 3 0,-35-2 0,29 2 0,-38 3 0,14 0 0,-24-2 0,28 3 0,-20-5 0,23 3 0,-26 0 0,18 2 0,-21 2 0,12 2 0,-26-1 0,15 2 0,-19-3 0,9 5 0,-37 18 0,13-12 0,-22 14 0,17-19 0,-6 0 0,-13 15 0,2-10 0,-20 18 0,17-13 0,-18 6 0,12-1 0,7-10 0,-9 7 0,-21-1 0,15 2 0,-49 14 0,49-12 0,-38 8 0,36-17 0,-42 6 0,39-10 0,-37 3 0,45-5 0,-28 0 0,34-7 0,-36 6 0,34-7 0,-36 2 0,37-1 0,-23-4 0,26 5 0,-20-5 0,25 4 0,-28-1 0,38 2 0,-25-3 0,30 2 0,-17 1 0,14 1 0,-17 2 0,19-3 0,-5 0 0,6-3 0,2 2 0,-10-6 0,2 3 0,-8-7 0,0 8 0,-11-2 0,9 5 0,-6 0 0,18 0 0,-3-5 0,12 3 0,-7 10 0,54 8 0,-22 2 0,45 3 0,-25-16 0,1 6 0,0-6 0,61 2 0,-42-2 0,22-2 0,1-1 0,-10-1 0,7-1 0,2-1 0,2-7 0,-1 1 0,-1 0 0,-5-3 0,15 1 0,-1 0 0,-24 5 0,32-5 0,1 0 0,-23 7 0,21-4 0,1-1 0,-22 5 0,5-4 0,-1-2 0,-10-2 0,-2 0 0,0 0 0,6-1 0,-12 0 0,-2-1 0,-3 4 0,-2-5 0,11 4 0,-29 8 0,44-8 0,-41 9 0,35-19 0,-36 10 0,38-15 0,-37 14 0,17-9 0,-21 6 0,8-9 0,-12 2 0,6-5 0,-8 4 0,6-1 0,-15 2 0,6 5 0,-12 2 0,7-1 0,-9 10 0,3-11 0,6-2 0,-3-2 0,13-8 0,-13 12 0,0 2 0,5-3 0,-10 3 0,21-9 0,-16 7 0,13-3 0,-13 8 0,5-3 0,-9 7 0,7-7 0,-6 8 0,10-10 0,-2 8 0,12-9 0,-6 4 0,21-7 0,-19 9 0,36-13 0,-38 15 0,28-10 0,-40 14 0,42-10 0,-36 12 0,41-7 0,-40 6 0,25 0 0,-30 0 0,17-2 0,-21 4 0,11-6 0,-7 3 0,16-7 0,-5 7 0,7-3 0,-11 4 0,5-8 0,-10 2 0,20-8 0,-18 7 0,23-4 0,-24 10 0,20-8 0,-21 7 0,18-13 0,-20 11 0,15-12 0,-17 10 0,17-10 0,-17 9 0,13-5 0,-18 8 0,14-8 0,-9 5 0,7-9 0,-5 9 0,3-10 0,-5 9 0,6-13 0,-11 12 0,8-12 0,-11 13 0,6-9 0,-1 5 0,-5 3 0,10-7 0,-7 10 0,15-7 0,-10 6 0,7-3 0,-16 7 0,2-2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08:06:37.791"/>
    </inkml:context>
    <inkml:brush xml:id="br0">
      <inkml:brushProperty name="width" value="0.3" units="cm"/>
      <inkml:brushProperty name="height" value="0.6" units="cm"/>
      <inkml:brushProperty name="color" value="#C5B38D"/>
      <inkml:brushProperty name="tip" value="rectangle"/>
      <inkml:brushProperty name="rasterOp" value="maskPen"/>
    </inkml:brush>
  </inkml:definitions>
  <inkml:trace contextRef="#ctx0" brushRef="#br0">372 8393 16383,'39'-20'0,"-9"2"0,-23 17 0,0-7 0,13-1 0,-9-1 0,5-1 0,24-3 0,-26 9 0,58-26 0,-58 23 0,60-32 0,-57 30 0,27-12 0,-36 16 0,24-15 0,-22 11 0,50-30 0,-49 29 0,52-26 0,-50 31 0,59-34 0,-57 34 0,75-42 0,-73 40 0,78-36 0,-78 37 0,57-25 0,-62 27 0,44-17 0,-44 17 0,36-2 0,-35 4 0,30 2 0,-30-1 0,32 2 0,-34-3 0,45-3 0,-46 0 0,48-6 0,-49 8 0,42-3 0,-40 6 0,39-7 0,-35 4 0,57-16 0,-51 14 0,57-10 0,-63 12 0,51-9 0,-52 5 0,52-17 0,-55 17 0,39-14 0,-41 15 0,16-7 0,-15 8 0,-2-5 0,1-6 0,-11 3 0,1-8 0,-11 12 0,-2-4 0,-1 7 0,0 2 0,-2-1 0,2 3 0,-3-3 0,-13-2 0,13 4 0,-7-2 0,14 9 0,-30-7 0,24 5 0,-75 1 0,73 3 0,-34 4 0,0 1 0,36-5 0,-78 14 0,78-17 0,-33 9 0,-3 2 0,31-9 0,-36 15 0,0 1 0,35-11 0,-31 14 0,0 1 0,34-16 0,-31 17 0,-2-1 0,25-14 0,-25 14 0,1 1 0,24-13 0,-28 11 0,3 1 0,33-12 0,-34 15 0,1 1 0,38-18 0,-67 38 0,61-40 0,-52 37 0,53-32 0,-67 40 0,73-44 0,-73 36 0,71-38 0,-42 22 0,51-26 0,-9 7 0,51-36 0,-24 17 0,26-18 0,-21 13 0,-7 4 0,42-30 0,-37 28 0,59-44 0,-57 46 0,65-44 0,-62 42 0,48-33 0,-51 32 0,46-27 0,-45 29 0,59-36 0,-61 38 0,28-18 0,-8 3 0,-22 16 0,53-26 0,-42 20 0,16-1 0,-29 7 0,-56 37 0,28-19 0,-36 19 0,4 3 0,23-21 0,-24 21 0,0 1 0,21-18 0,-24 16 0,-5 6 0,-4 6 0,-19 0 0,0 1 0,12 0 0,-12 1 0,10-8 0,49-28 0,-34 23 0,0 0 0,35-22 0,-68 31 0,74-36 0,-27 7 0,38-10 0,33-40 0,-18 31 0,23-35 0,-4 10 0,-20 18 0,62-52 0,-56 55 0,43-24 0,3 0 0,-37 26 0,55-28 0,2-2 0,-52 23 0,57-28 0,-1-1 0,-56 26 0,36-15 0,-1 2 0,-41 18 0,49-22 0,-53 20 0,17-9 0,-29 18 0,3 1 0,-39 31 0,17-14 0,-24 13 0,14-6 0,11-11 0,-30 20 0,24-17 0,-41 28 0,38-23 0,-57 42 0,60-44 0,-55 47 0,61-47 0,-32 24 0,36-33 0,0 2 0,37-25 0,-13 9 0,17-12 0,0-7 0,-22 17 0,58-41 0,-45 40 0,21-16 0,1 0 0,-20 17 0,29-15 0,-3 2 0,-32 20 0,44-11 0,3 1 0,-34 9 0,54-12 0,3-3 0,-46 3 0,18-1 0,16-3 0,-17 3 0,-25 5 0,63-13 0,-2 1 0,-67 18 0,63-13 0,0 0 0,-62 13 0,67-15 0,0 0 0,-62 16 0,53-13 0,-3 2 0,-60 15 0,28-5 0,-3 2 0,-36 5 0,23 1 0,-37 4 0,-42 15 0,26-13 0,-33 10 0,20-6 0,14-4 0,-72 24 0,64-23 0,-44 15 0,-23-5 0,61-10 0,-45 9 0,-13 0 0,24-6 0,3-2 0,5 2 0,-2 0 0,-38 5 0,9-3 0,43-9 0,-38 6 0,2-2 0,42-6 0,-23 2 0,5 0 0,37-2 0,-25-1 0,35-3 0,0-16 0,8 2 0,3-2 0,3 1 0,-3 8 0,11-7 0,-10 4 0,7 2 0,13-11 0,-16 15 0,61-35 0,-55 34 0,34-20 0,0 0 0,-32 18 0,33-16 0,-1 1 0,-34 15 0,34-12 0,-1 0 0,-35 8 0,66-23 0,-73 28 0,21-2 0,-69 35 0,28-15 0,-39 25 0,17-18 0,11-5 0,-56 26 0,50-28 0,-37 19 0,-1 0 0,31-17 0,-43 17 0,0-1 0,44-19 0,-37 11 0,1 1 0,44-11 0,-64 19 0,81-23 0,-14 6 0,67-19 0,-22 3 0,31-3 0,33-4 0,-50 9 0,66-5 0,5-1 0,-47 3 0,18 2 0,21-2 0,-23 1 0,-24-3 0,48 0 0,-6 0 0,-64 4 0,45-5 0,2 1 0,-41 2 0,34-2 0,-2-1 0,-36 3 0,26 3 0,0 1 0,-33 3 0,56 9 0,-69-5 0,15 3 0,6 0 0,-16-6 0,25 5 0,-32-3 0,-45 17 0,25-13 0,-37 10 0,-36 4 0,41-7 0,-46 7 0,-5 0 0,27-5 0,-10 4 0,-18 5 0,17-4 0,2 2 0,-8 5 0,-17 8 0,23-8 0,29-6 0,-8-1 0,-3 0 0,-7 6 0,34-16 0,-31 12 0,54-22 0,10-8 0,29-21 0,-20 16 0,21-13 0,-1 5 0,-14 13 0,49-29 0,-42 25 0,32-10 0,2 0 0,-28 10 0,55-14 0,4 1 0,-44 14 0,15-7 0,-3 2 0,-31 13 0,3-8 0,-12 8 0,12 1 0,-14 1 0,15-1 0,7-5 0,29-3 0,20-3 0,-11 1 0,8-3 0,-2 1 0,24-5 0,0 0 0,-26 5 0,-11 1 0,6-2 0,23-5 0,2-1 0,-23 6 0,11 3 0,-9-5 0,22-5 0,0 0 0,-24 4 0,0 3 0,9-6 0,12-2 0,-20 9 0,2 3 0,-12 1 0,12 1 0,2-5 0,25-4 0,1-1 0,-25 4 0,0 3 0,0-3 0,14-2 0,-21 4 0,-26 5 0,21-1 0,-6 1 0,-43 6 0,23-3 0,-113 22 0,42-11 0,-49 14 0,21-10 0,4-2 0,12 1 0,-42 8 0,-28 7 0,21-5 0,20-3 0,-17 7 0,-19 7 0,26-8 0,33-9 0,-44 14 0,2-1 0,54-18 0,-39 7 0,3-3 0,52-12 0,-76 9 0,80-11 0,-38 0 0,47-3 0,-15-6 0,46-12 0,-19 11 0,37-12 0,-25 20 0,80-26 0,-65 19 0,57-15 0,1-1 0,-55 16 0,32-8 0,24-7 0,-18 5 0,-20 4 0,17-6 0,18-7 0,-20 5 0,-20 8 0,41-20 0,-2 1 0,-46 20 0,41-19 0,-1-2 0,-42 15 0,28-10 0,-3 0 0,-39 14 0,40-21 0,-60 29 0,7-6 0,-47 8 0,26 6 0,-32-2 0,23 4 0,0-2 0,-69 9 0,49-3 0,-25 3 0,-17 4 0,12-2 0,-1 2 0,-21 4 0,-23 5 0,23-5 0,21-5 0,-22 6 0,-21 4 0,26-6 0,36-10 0,-23 5 0,-12 1 0,0-4 0,8-3 0,16-5 0,-19 6 0,-18 4 0,26-5 0,39-5 0,-52 9 0,2 1 0,57-7 0,-31 1 0,-6-1 0,11-6 0,-11 0 0,31-2 0,32 1 0,36-12 0,-26 7 0,31-7 0,-34 13 0,35-10 0,-19 5 0,50-14 0,8-1 0,-31 7 0,27-2 0,21-2 0,-19 3 0,-21 3 0,44-4 0,-6-1 0,-65 7 0,63-6 0,-73 12 0,9 2 0,-74 25 0,21-12 0,-48 19 0,23-7 0,19-10 0,-22 7 0,-2-1 0,19-7 0,-35 9 0,13-3 0,1 0 0,5 4 0,-18-2 0,-17 4 0,16-5 0,13 0 0,-12-3 0,-15 1 0,18-6 0,25-6 0,-46 7 0,2-1 0,53-7 0,-27 1 0,5 0 0,38-4 0,-29-7 0,37 7 0,42-25 0,-26 20 0,48-30 0,-22 17 0,-6-3 0,43-19 0,-53 35 0,73-34 0,-76 39 0,78-30 0,-78 24 0,39-12 0,-51 18 0,3-1 0,-35 26 0,15-16 0,-17 16 0,15-13 0,6-4 0,-37 31 0,28-26 0,-23 22 0,-2 1 0,17-21 0,-49 50 0,59-53 0,-16 21 0,32-25 0,29-1 0,-17-4 0,27-5 0,-4 1 0,-13-3 0,64-17 0,-53 10 0,29-8 0,2 0 0,-23 9 0,24-4 0,19-4 0,-16 3 0,-14 1 0,10 0 0,24-4 0,1-1 0,-23 5 0,-5-2 0,9-3 0,25-6 0,1-1 0,-22 9 0,9 2 0,-7-5 0,23-8 0,1 0 0,-21 9 0,22 9 0,-28-7 0,11-4 0,-14 6 0,1 10 0,-14-12 0,6 7 0,-5-7 0,0 3 0,13-2 0,5 2 0,17-1 0,4 1 0,-2 0 0,-17-2 0,-3-1 0,8 1 0,14 3 0,13-1 0,-6 2 0,-22 1 0,15-9 0,-24 7 0,18-3 0,1 0 0,-21 4 0,16-7 0,2 1 0,17-5 0,-21 5 0,-12 7 0,7-3 0,17-3 0,-20 3 0,-19 6 0,32-7 0,-5 1 0,-53 9 0,49-15 0,-77 19 0,16-3 0,-69 9 0,35-1 0,-59 9 0,47-9 0,-44 14 0,-8 3 0,16-10 0,-17 13 0,-10 3 0,13-12 0,4-2 0,-28 18 0,16-10 0,-13 1 0,18-5 0,12-2 0,-19 6 0,-22 4 0,21-6 0,19-9 0,-2 3 0,-23 5 0,-1 0 0,20-3 0,-13 0 0,-6 0 0,-18 3 0,23-4 0,24-2 0,-3-3 0,-13 1 0,14-2 0,8 3 0,-9-2 0,-16 0 0,18-3 0,19-3 0,-45 2 0,5 1 0,58-1 0,-69-6 0,82 0 0,-13-6 0,54-16 0,-18 16 0,18-16 0,-1 12 0,61-21 0,-41 12 0,47-13 0,-2 3 0,-50 20 0,21-9 0,17-5 0,-15 4 0,-14 8 0,49-19 0,-4-1 0,-54 16 0,55-21 0,-33 12 0,-44 14 0,33-12 0,1 1 0,-31 11 0,48-22 0,-52 23 0,33-19 0,-35 18 0,21-10 0,-38 21 0,-34 23 0,14-11 0,-30 16 0,28-18 0,8-3 0,-4 3 0,-49 25 0,30-18 0,-46 21 0,-8 3 0,11-9 0,1 6 0,-15 9 0,14-6 0,33-17 0,-1 1 0,-20 13 0,-15 10 0,0-1 0,17-10 0,-16 5 0,5-1 0,-13 8 0,20-13 0,25-19 0,-20 8 0,4-2 0,40-15 0,-42 7 0,58-13 0,-7 1 0,50-27 0,-20 17 0,26-14 0,-10 11 0,-5-3 0,28-5 0,3-1 0,-8-8 0,10 5 0,15-3 0,-13 4 0,-6-1 0,21-4 0,23-5 0,-18 4 0,-2 2 0,1 0 0,16-4 0,-17 5 0,-2 0 0,-1 4 0,15-3 0,-16 4 0,-4-1 0,18 2 0,22-2 0,-22 4 0,-20 2 0,9 0 0,17-1 0,-23 4 0,-30 5 0,36-2 0,-5 2 0,-51 7 0,68-3 0,-74 5 0,23 4 0,-30 1 0,2 12 0,-28 10 0,11-10 0,-49 29 0,30-32 0,-25 15 0,-6 1 0,5-10 0,-39 23 0,-2-1 0,29-24 0,-10 10 0,7-1 0,37-20 0,-10 3 0,16-3 0,-12-2 0,-38 20 0,-27 13 0,15-7 0,-11-1 0,24-4 0,-19 7 0,5 0 0,27-12 0,24-9 0,-47 24 0,72-32 0,-12 6 0,59-31 0,-16 5 0,19-5 0,32-6 0,-51 18 0,33-12 0,-1 0 0,-34 11 0,31-9 0,1 1 0,-31 10 0,65-9 0,6-1 0,-52 6 0,27 3 0,10-3 0,-9-6 0,-6 1 0,10 4 0,12-2 0,22-3 0,-18 4 0,2 6 0,-10-1 0,15-1 0,-18 1 0,-7 2 0,15 0 0,-5-1 0,-40 1 0,58-2 0,-82 3 0,8-1 0,-52 39 0,12-23 0,-21 29 0,-12-13 0,24-10 0,-31 12 0,-4 1 0,17-9 0,-52 14 0,-5-2 0,38-15 0,-17-1 0,-19 2 0,18-4 0,5-4 0,-4 2 0,-15 3 0,20-2 0,18-3 0,-25 5 0,8-1 0,50-11 0,-32 3 0,44-9 0,5 2 0,29-22 0,-13 15 0,21-17 0,32-8 0,-36 16 0,39-18 0,-1 11 0,-38 11 0,56-15 0,7-2 0,-35 8 0,24-6 0,21-6 0,-17 6 0,-6 3 0,-10 1 0,17-9 0,0-1 0,-18 9 0,7-1 0,17-7 0,21-7 0,-24 9 0,-28 11 0,13-5 0,17-6 0,-22 6 0,-29 6 0,31-7 0,-6 2 0,-46 13 0,46-6 0,-56 9 0,13-2 0,-61 22 0,25-6 0,-35 14 0,-8-4 0,19-3 0,-50 14 0,-3 2 0,35-6 0,-6-3 0,-22 5 0,-2 0 0,20-3 0,-13 12 0,-7-9 0,-19 0 0,24-3 0,28-3 0,-10-6 0,12-5 0,44-8 0,-9 2 0,57-22 0,-18 9 0,25-15 0,-21 14 0,17-17 0,2-2 0,-2 4 0,19-10 0,16-9 0,-15 9 0,-11 4 0,6 0 0,21-9 0,3-2 0,-17 9 0,-19 8 0,0 0 0,23-11 0,16-8 0,0 1 0,-17 9 0,18-8 0,-17 6 0,7 0 0,10 2 0,-7 5 0,-4-2 0,-5 6 0,21-8 0,1 1 0,-19 8 0,14-5 0,-14 3 0,20-9 0,-2 1 0,-21 8 0,1 0 0,8-6 0,16-8 0,-22 9 0,-32 13 0,21-7 0,-7 2 0,-39 15 0,16-9 0,-92 36 0,23-8 0,-36 16 0,-18 12 0,59-23 0,-51 21 0,-4 1 0,36-18 0,-42 22 0,0 2 0,40-19 0,-40 23 0,36-15 0,4-3 0,4 0 0,-17 5 0,-17 8 0,10-8 0,-12-2 0,20-5 0,-11 5 0,12-7 0,-6-1 0,-4-4 0,4 0 0,31-5 0,-19-2 0,4-2 0,33-6 0,-49 8 0,56-15 0,-18-1 0,28-11 0,-4 1 0,21-12 0,-10 14 0,47-29 0,-28 24 0,21-15 0,41-13 0,-56 27 0,38-15 0,2 1 0,-31 14 0,40-17 0,2-1 0,-35 13 0,28-14 0,-3-1 0,-41 19 0,48-22 0,-62 29 0,9 3 0,-67 16 0,25-2 0,-33 7 0,37-10 0,-10 46 0,5-30 0,-18 17 0,-5-3 0,2-19 0,-28 10 0,-1-1 0,24-10 0,-37 12 0,1 0 0,46-16 0,-42 16 0,-3 2 0,33-14 0,-34 13 0,-1 0 0,38-15 0,-19 4 0,2-1 0,27-10 0,-55-1 0,65-4 0,-18-4 0,37 2 0,16-22 0,-1 15 0,8-14 0,18 7 0,-20 6 0,49-9 0,-37 3 0,27-2 0,2 0 0,-14-2 0,32-10 0,-1 2 0,-40 17 0,47-20 0,-28 13 0,-28 9 0,51-19 0,-60 23 0,12-7 0,-67 42 0,12-9 0,-26 17 0,-25 17 0,42-28 0,-30 14 0,0 1 0,26-14 0,-40 19 0,32-16 0,4-3 0,9-10 0,-48 26 0,-4 2 0,37-22 0,-33 15 0,0-1 0,32-13 0,-8 1 0,5-3 0,32-15 0,-30 11 0,49-20 0,44-20 0,-14 8 0,40-15 0,2 3 0,-31 14 0,35-12 0,1 0 0,-28 10 0,21-7 0,19-5 0,-13 5 0,6 2 0,0-6 0,25-11 0,2-2 0,-19 8 0,-23 10 0,1-1 0,8-6 0,19-8 0,5-3 0,-7 3 0,-17 9 0,-14 7 0,1 0 0,20-8 0,22-9 0,8-4 0,-7 4 0,-22 8 0,-15 6 0,2 1 0,10-3 0,22-7 0,12-3 0,-1 0 0,-11 3 0,-23 7 0,-10 2 0,-5 1 0,10 1 0,12-2 0,4-1 0,-6 0 0,10-4 0,-3-1 0,-11 5 0,-20 9 0,1 0 0,34-13 0,13-6 0,-18 7 0,-1 6 0,-11-4 0,21-1 0,-2 3 0,-18 4 0,10 8 0,-78 11 0,3 7 0,-27 14 0,7-9 0,-14 9 0,-9-1 0,13-14 0,-65 36 0,54-31 0,-52 24 0,-8-14 0,12 6 0,-16-2 0,-3 2 0,1 7 0,32-13 0,-7 1 0,7-2 0,-32 8 0,11-1 0,2-2 0,6-7 0,11-3 0,5-3 0,15-8 0,-11-5 0,44-3 0,11-14 0,19-12 0,-3 8 0,34-38 0,-25 37 0,39-43 0,-31 40 0,53-35 0,-31 27 0,13-4 0,0 1 0,-16 8 0,40-22 0,-8 9 0,-21 9 0,14-6 0,0 1 0,-20 8 0,5 0 0,-3 3 0,-22 8 0,-10 15 0,-64 16 0,-6 15 0,-17-6 0,22-7 0,4 0 0,-54 22 0,44-15 0,-24 9 0,-4 7 0,28-15 0,-25 15 0,-4 1 0,0-7 0,13-1 0,-11 6 0,9-7 0,-26-2 0,9 4 0,-14 9 0,15-8 0,-11-1 0,14-5 0,-13 3 0,13-4 0,-8 0 0,-15-1 0,1-3 0,25-6 0,-1-6 0,5-1 0,30-1 0,-25-9 0,52 0 0,5-5 0,30-19 0,-9 13 0,38-26 0,-28 23 0,66-36 0,-56 30 0,26-11 0,3 0 0,-17 11 0,23-16 0,3-1 0,-9 17 0,4-7 0,14-7 0,-9 6 0,-23 11 0,3 1 0,24-7 0,18-5 0,1-1 0,-15 5 0,-11 1 0,-1 0 0,5 3 0,13-2 0,-2 1 0,-16 3 0,26-10 0,-8 7 0,-7 2 0,-37 6 0,24-2 0,-57 13 0,-1 8 0,-36 12 0,15-5 0,-22 10 0,-24 16 0,32-17 0,-30 14 0,-2 0 0,26-11 0,-23 8 0,-1 1 0,19-6 0,-16 9 0,-1 1 0,8-1 0,-11 4 0,0-1 0,17-9 0,-18 7 0,1 5 0,37-28 0,-37 36 0,53-39 0,5 1 0,37-16 0,-3-3 0,64-26 0,-45 19 0,12-11 0,0 0 0,-13 8 0,21-12 0,2-1 0,3 10 0,22-10 0,1 1 0,-14 14 0,-9 0 0,13-3 0,-19 4 0,-17 2 0,14-4 0,2 2 0,-1 7 0,-30-1 0,50 3 0,-73 13 0,8-4 0,-40 26 0,10-17 0,-58 44 0,37-35 0,-33 22 0,-1-1 0,27-19 0,-53 32 0,37-22 0,2-1 0,-16 7 0,0 1 0,-13 9 0,11-7 0,-14 12 0,21-16 0,-16 8 0,0 0 0,12-9 0,11-9 0,0 0 0,-15 12 0,-14 11 0,0-2 0,16-11 0,-24 3 0,20-4 0,-10 7 0,16-11 0,12-10 0,-22 7 0,1-1 0,33-14 0,-16 1 0,3-2 0,28-7 0,-24-1 0,44-9 0,12-25 0,6 5 0,4-10 0,1 13 0,12-12 0,-11 14 0,52-28 0,-43 24 0,39-11 0,6 0 0,-17 4 0,13-3 0,18-6 0,-10 4 0,-21 13 0,3 0 0,16-5 0,17-4 0,0 0 0,-17 5 0,-17 5 0,0 1 0,17-3 0,16-3 0,-3 2 0,-23 4 0,-9 1 0,21-8 0,19-8 0,-21 6 0,-21 5 0,31-15 0,-5 1 0,-48 19 0,32-12 0,-56 25 0,-2 4 0,-42 18 0,11-1 0,-31 15 0,37-19 0,-6-2 0,-43 27 0,31-23 0,-42 28 0,-7 5 0,3-12 0,19-4 0,-10 7 0,10-7 0,-22 3 0,-6 4 0,2-1 0,19-10 0,-3-8 0,3-1 0,20-2 0,-20-8 0,62-9 0,-5-3 0,55-24 0,-16 9 0,27-14 0,3 7 0,0 2 0,-12 2 0,39-10 0,28-9 0,-15 2 0,-37 7 0,2-2 0,21-3 0,20-6 0,0-1 0,-16 2 0,-6-9 0,-4-3 0,-7 8 0,9-5 0,-2 1 0,-12 6 0,-9 0 0,-1 1 0,23-18 0,11-6 0,-16 12 0,0 4 0,-2 8 0,13-7 0,-12 8 0,7-4 0,-12 10 0,11-5 0,-11 5 0,13-11 0,3 1 0,-7 4 0,-38 21 0,43-20 0,-65 32 0,11 0 0,-63 35 0,20-12 0,-27 20 0,19-18 0,-44 26 0,35-21 0,-40 21 0,16-10 0,16-10 0,-28 13 0,-2 1 0,16-9 0,-25 13 0,1 0 0,34-15 0,-29 19 0,0 2 0,27-18 0,-30 22 0,2 0 0,34-24 0,-23 12 0,4-2 0,37-19 0,-37 10 0,56-25 0,0-6 0,32-13 0,-8 4 0,39-28 0,-19 14 0,21-7 0,5-2 0,9-5 0,3 2 0,16-8 0,-13 5 0,-30 13 0,0-1 0,19-8 0,14-8 0,2-1 0,-12 8 0,-4 5 0,1 0 0,12-9 0,16-8 0,0 1 0,-14 9 0,-7 10 0,1 1 0,8-11 0,16-11 0,-4 2 0,-22 12 0,3 1 0,9-11 0,1 0 0,-6 8 0,-36 14 0,45-10 0,-78 27 0,5 4 0,-37 38 0,8-17 0,-18 30 0,-13-11 0,9-14 0,-13 9 0,0-2 0,13-11 0,-37 22 0,-16-6 0,27-9 0,-2-2 0,-13 5 0,6-3 0,10-3 0,-3 0 0,-27 11 0,-14 3 0,9-2 0,17-6 0,-1 0 0,-17 5 0,-10 4 0,11-4 0,21-9 0,2 0 0,-19 7 0,-9 3 0,12-5 0,26-8 0,3-1 0,-12 4 0,-5 2 0,12-4 0,-5 1 0,-32 14 0,63-29 0,5 5 0,66-54 0,-15 23 0,27-27 0,-16 24 0,35-10 0,18-11 0,-20 6 0,9-7 0,-5 4 0,-5 6 0,2-3 0,-1-2 0,10-8 0,0-1 0,-9 7 0,5-2 0,2-1 0,3-4 0,12-9 0,2 0 0,-11 6 0,-14 10 0,-7 4 0,4-3 0,6-4 0,7-5 0,-3 1 0,-9 6 0,3-1 0,-6 2 0,16-12 0,-7 3 0,-5-1 0,17-13 0,-61 41 0,-1 8 0,-73-14 0,36 24 0,-50-9 0,22 37 0,3 9 0,-9-5 0,-37 12 0,33-18 0,-6 5 0,-1 0 0,0 2 0,-31 4 0,-6 1 0,3 2 0,18-6 0,-14 5 0,14-4 0,27-9 0,2-1 0,-45 20 0,2-3 0,10-9 0,10-5 0,3-1 0,6 1 0,-26 7 0,60-21 0,-1-2 0,26-13 0,12-23 0,4 11 0,4-13 0,4 11 0,57-31 0,-30 17 0,42-14 0,6 3 0,-19 13 0,-5 0 0,12-6 0,-11 5 0,21-7 0,-1-3 0,-4 2 0,-20 12 0,29-11 0,-62 32 0,-1-7 0,-22 11 0,-63 28 0,31-10 0,-39 18 0,38-22 0,-31 21 0,3-6 0,-32 16 0,-4 3 0,10-2 0,0 0 0,-16 9 0,15-7 0,-6 6 0,6 2 0,-16 12 0,12-10 0,27-24 0,2-1 0,-13 13 0,-6 7 0,10-9 0,-12 5 0,-14 13 0,5 0 0,34-21 0,-28 14 0,3-3 0,40-27 0,-45 18 0,55-27 0,-18-1 0,36-12 0,40-25 0,-6 6 0,41-10 0,16-10 0,6 0 0,-39 23 0,6-1 0,7-8 0,16-9 0,6-2 0,-4 1 0,-12 6 0,9 0 0,1 0 0,-5 2 0,14-6 0,5-2 0,-4 2 0,-15 6 0,7-2 0,-2 0 0,7-5 0,14-7 0,-1-1 0,-15 6 0,-6 2 0,0 0 0,-10 5 0,12-5 0,4-1 0,-3 1 0,-13 6 0,10-6 0,0 3 0,4 7 0,16 0 0,-2 1 0,-18 3 0,-18 2 0,-2 3 0,14 3 0,8 1 0,-15 3 0,1-2 0,20 7 0,-70 5 0,-11 38 0,-8-25 0,-6 37 0,-5-32 0,3 3 0,-24 22 0,8-17 0,-9 12 0,-2 1 0,-3-2 0,-16 6 0,-1 0 0,9-4 0,-35 19 0,-6 2 0,8-4 0,1-9 0,-18 7 0,13-7 0,29-19 0,-1 1 0,-12 6 0,-14 8 0,0-1 0,12-8 0,6-8 0,1 0 0,-22 18 0,-10 8 0,13-10 0,29-20 0,4-2 0,-30 19 0,10-4 0,30-17 0,-1-7 0,31-13 0,27-35 0,-7 17 0,18-24 0,-14 25 0,36-25 0,-24 19 0,21-14 0,4-2 0,2 1 0,8-9 0,1-1 0,-5 6 0,20-10 0,3-4 0,-36 20 0,1 0 0,24-7 0,12-3 0,-8 2 0,-11 0 0,-2 2 0,23-10 0,-2 6 0,1 3 0,-3-8 0,-18 20 0,-5-4 0,0-2 0,0-2 0,12-6 0,-2 3 0,-25 15 0,10-6 0,-1 2 0,-14 12 0,38-25 0,-48 27 0,6 0 0,-28 14 0,-46 33 0,16-13 0,-39 19 0,7 4 0,-4-10 0,-16 4 0,6-1 0,6 0 0,-4 3 0,-13 5 0,-15 7 0,-1-1 0,13-9 0,8-10 0,2 0 0,5 4 0,-9 8 0,1-1 0,12-8 0,8-7 0,5-3 0,-21 9 0,11-2 0,38-13 0,4-10 0,75-43 0,-18 16 0,13-5 0,11-6 0,2-7 0,6-5 0,-4 5 0,-5 8 0,3-2 0,5-9 0,10-10 0,-2 0 0,-15 10 0,17-14 0,-18 14 0,9-5 0,-6 7 0,4-2 0,-6 4 0,-11 7 0,4-2 0,16-11 0,16-10 0,0 0 0,-13 8 0,-10 9 0,-2 0 0,21-18 0,10-6 0,-15 9 0,9 0 0,-1-7 0,-6 5 0,-29 26 0,-3-3 0,-1 3 0,-11 13 0,36-27 0,-45 33 0,15-11 0,-33 18 0,-51 24 0,18-4 0,-44 21 0,24-7 0,35-30 0,-47 34 0,-2 4 0,40-31 0,-32 27 0,-15 10 0,-9-5 0,-2-1 0,2 2 0,-7 4 0,14-8 0,-8 4 0,-1 0 0,8-3 0,-22 11 0,4-1 0,9-5 0,-4 2 0,14-6 0,-12 8 0,0-6 0,6-4 0,34-13 0,-13 1 0,3-3 0,24-12 0,-17 3 0,30-12 0,1-4 0,12-27 0,9 5 0,11-28 0,1 16 0,31-23 0,-28 28 0,35-19 0,-4 17 0,4 0 0,-15 7 0,5-2 0,24-16 0,13-7 0,-10 5 0,-21 13 0,0 0 0,19-12 0,10-7 0,-12 7 0,-22 11 0,-2 1 0,11-5 0,6-4 0,-8 4 0,21-20 0,-9 6 0,-3 2 0,-14 11 0,26-19 0,-53 38 0,0 7 0,-20 10 0,-19 36 0,1-12 0,-20 29 0,7-20 0,-16 9 0,-7 3 0,-25 17 0,14-10 0,-9 7 0,8-7 0,15-13 0,0-1 0,-14 11 0,-7 4 0,9-5 0,-18 19 0,8-16 0,2-2 0,10 2 0,-18 4 0,54-32 0,4-3 0,66-45 0,-19 12 0,42-32 0,-17 15 0,-1-6 0,3-1 0,-12 11 0,0 0 0,16-12 0,-3-1 0,13-18 0,-16-6 0,1-5 0,-19 27 0,3-1 0,13-11 0,8-5 0,-7 10 0,24-10 0,9 7 0,0 2 0,-12-3 0,-4 10 0,3 1 0,-28 20 0,-1 2 0,14-10 0,-1 2 0,29-4 0,4-13 0,-57 33 0,3-4 0,-33 22 0,-33 32 0,17-19 0,-31 30 0,26-25 0,-5 3 0,-13 26 0,13-18 0,-25 34 0,30-43 0,-17 25 0,-11 3 0,14-9 0,-6 6 0,-1-2 0,3-6 0,-3 5 0,-1 0 0,2-7 0,-32 31 0,43-44 0,-11 13 0,29-30 0,52-33 0,-16 8 0,43-30 0,0-4 0,0-5 0,-11 12 0,3-2 0,-17 8 0,3-1 0,7-3 0,6-1 0,-7 3 0,-13 7 0,1-1 0,22-14 0,10-5 0,-10 6 0,16-14 0,-26 22 0,7-3 0,-8 4 0,19-20 0,-14 15 0,-5 1 0,-14 4 0,30-25 0,-49 42 0,24-25 0,-31 27 0,23-22 0,-26 23 0,10-4 0,-6 11 0,-7 7 0,-32 30 0,9-2 0,-38 24 0,4 0 0,-9-9 0,-4 0 0,-21 20 0,21-20 0,-11 4 0,8-3 0,13-7 0,1 1 0,-13 7 0,-6 4 0,5-5 0,7-6 0,2-1 0,-10 11 0,5-4 0,10-13 0,9 0 0,31-24 0,28-43 0,-1 17 0,31-40 0,-18 32 0,-2 6 0,38-46 0,-30 37 0,26-23 0,4-5 0,-7 4 0,7 6 0,1 1 0,-6 2 0,17-5 0,1 2 0,-7 10 0,-6 1 0,13-9 0,-9 8 0,-21 16 0,0 0 0,19-13 0,9-7 0,-7 7 0,-14 12 0,1 0 0,8-8 0,6-5 0,-9 6 0,25-8 0,-9-2 0,-6 1 0,-21 12 0,22-18 0,-47 35 0,1-5 0,-21 19 0,-23 36 0,11-21 0,-26 37 0,19-34 0,-25 21 0,7-9 0,-32 34 0,34-35 0,-11 18 0,30-34 0,4-4 0,33-39 0,-12 12 0,39-45 0,-25 27 0,15-17 0,12-13 0,-11 20 0,-4 3 0,0 0 0,3 2 0,-1-1 0,-1 2 0,-6 7 0,35-32 0,-40 37 0,19-19 0,-30 24 0,10-10 0,-19 19 0,0-3 0,-11 1 0,-1 5 0,-1-11 0,4 1 0,1 2 0,3-17 0,0 15 0,0-20 0,0 21 0,0-19 0,-3 21 0,0-14 0,-1 23 0,2-12 0,2 11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08:04:31.42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45 8593 24575,'-3'-2'0,"-2"1"0,5-4 0,-3 2 0,3-3 0,0 1 0,0-1 0,-2 3 0,1-2 0,-1 2 0,2-3 0,-3 1 0,2-1 0,-1 0 0,2-2 0,0 2 0,0-10 0,-3 9 0,3-6 0,-5 9 0,4-6 0,-1 6 0,2-9 0,2 7 0,-1-8 0,1 7 0,-2-8 0,0 8 0,-2-14 0,1 13 0,-1-18 0,2 18 0,0-20 0,0 19 0,0-19 0,0 17 0,-5-15 0,3 15 0,-3-17 0,5 19 0,3-26 0,-5 25 0,4-29 0,-2 30 0,5-37 0,-1 34 0,1-38 0,-5 39 0,3-32 0,-3 33 0,3-36 0,-3 35 0,0-35 0,0 36 0,2-36 0,-1 40 0,2-36 0,-3 37 0,2-33 0,-1 28 0,4-26 0,-5 28 0,3-23 0,-1 22 0,4-24 0,-2 24 0,3-20 0,-6 22 0,6-11 0,-5 11 0,8-11 0,-9 10 0,6-10 0,-6 11 0,4-9 0,-4 9 0,4-11 0,-5 11 0,8-22 0,-7 20 0,12-22 0,-11 23 0,5-15 0,-4 18 0,0-25 0,0 22 0,2-20 0,-5 21 0,3-18 0,-3 15 0,0-18 0,0 20 0,2-12 0,-1 12 0,7-15 0,-7 15 0,4-23 0,-5 19 0,2-19 0,-1 20 0,9-24 0,-6 24 0,7-30 0,-8 32 0,7-29 0,-8 27 0,11-34 0,-15 33 0,7-26 0,-8 30 0,6-18 0,-5 21 0,4-25 0,-5 23 0,6-31 0,0 30 0,3-35 0,-3 35 0,4-38 0,-3 36 0,7-38 0,-8 34 0,7-38 0,-6 39 0,7-46 0,-7 46 0,8-48 0,-10 49 0,8-38 0,-7 36 0,8-39 0,-7 37 0,9-47 0,-12 50 0,12-53 0,-12 53 0,7-48 0,-8 49 0,5-51 0,-4 49 0,12-44 0,-11 47 0,13-49 0,-13 45 0,8-56 0,-10 58 0,3-45 0,0 39 0,5-49 0,-2 46 0,9-59 0,-13 66 0,15-63 0,-11 56 0,5-54 0,-8 53 0,5-44 0,-6 52 0,8-46 0,-10 49 0,9-59 0,-8 54 0,5-65 0,-4 65 0,5-57 0,-3 61 0,11-55 0,-13 54 0,12-47 0,-15 50 0,11-40 0,-12 40 0,15-45 0,-9 44 0,9-42 0,-9 44 0,4-34 0,-8 34 0,8-40 0,-7 37 0,9-43 0,-9 43 0,9-46 0,-8 43 0,13-40 0,-13 46-819,8-16 819,-10 20 0,0-15 0,3 10 0,-3-33 0,5 32 0,3-45 0,-1 44 0,7-51 0,-11 46 0,2-38 0,-5 42 0,0-37 0,0 37 0,3-40 0,1 33 0,4-32 0,-6 35 0,5-30 0,-9 36 0,10-33 0,-4 32 0,1-31 0,-2 31 0,-6-38 0,3 39 0,0-36 0,0 38 0,0-36 0,2 35 0,-1-42 0,2 41 0,2-42 0,-5 41 0,8-34 0,-7 35 0,4-19 0,-5 21 819,0-21-819,0 18 0,3-35 0,-3 36 0,8-31 0,-4 34 0,1-29 0,-2 27 0,-1-32 0,-1 33 0,1-33 0,-2 32 0,0-27 0,0 29 0,5-17 0,-3 16 0,3-4 0,-5-6 0,0 11 0,2-37 0,1 34 0,5-44 0,-1 22 0,-2 0 0,0-19 0,-4 41 0,4-44 0,-2 47 0,3-44 0,-3 44 0,-6-36 0,5 32 0,-4-31 0,5 31 0,2-30 0,-4 30 0,4-28 0,-5 28 0,8-22 0,-7 26 0,4-27 0,-5 24 0,5-27 0,-4 27 0,9-29 0,-8 30 0,5-34 0,-6 34 0,4-30 0,-2 32 0,5-27 0,-4 27 0,1-25 0,-5 26 0,0-15 0,0 13 0,-3-6 0,5 4 0,-4-12 0,2 13 0,2-22 0,-1 26 0,4-21 0,-1 23 0,6-11 0,-8 10 0,10-12 0,-11 10 0,9-15 0,-6 18 0,7-18 0,-7 17 0,3-17 0,-4 16 0,8-16 0,-4 14 0,6-19 0,-7 19 0,7-26 0,-6 27 0,9-22 0,-9 25 0,6-18 0,-7 15 0,7-21 0,-6 23 0,11-21 0,-13 21 0,8-10 0,-10 11 0,3-1 0,-3 0 0,2 3 0,1-4 0,10-7 0,-6 1 0,16-11 0,-18 14 0,18-11 0,-18 14 0,23-11 0,-19 11 0,27-19 0,-27 19 0,26-23 0,-31 24 0,31-17 0,-33 16 0,25-9 0,-25 10 0,26-5 0,-21 5 0,36-10 0,-35 11 0,32-10 0,-31 11 0,37-11 0,-34 7 0,43-8 0,-46 13 0,44-7 0,-44 8 0,34-8 0,-37 9 0,29-4 0,-28 5 0,29 0 0,-30 0 0,24 5 0,-24-4 0,14 12 0,-16-11 0,14 10 0,-13-10 0,28 8 0,-23-9 0,38 11 0,-39-7 0,41 5 0,-45-6 0,43 6 0,-39-9 0,36-14 0,-40 10 0,47-13 0,-42 20 0,41 6 0,-41-9 0,32 9 0,-31-9 0,58 12 0,-56-9 0,62 15 0,-68-12 0,59 14 0,-56-14 0,56 19 0,-56-20 0,50 24 0,-50-23 0,48 11 0,-51-13 0,52 9 0,-49-7 0,56 11 0,-50-11 0,50 14 0,-53-15 0,42 19 0,-47-20 0,40 16 0,-40-17 0,45 19 0,-46-17 0,43 22 0,-45-20 0,40 23 0,-36-21 0,28 23 0,-33-24 0,23 21 0,-27-21 0,25 27 0,-15-29 0,17 36 0,-14-32 0,18 35 0,-25-33 0,24 33 0,-24-35 0,17 27 0,-19-32 0,14 32 0,-13-30 0,17 35 0,-19-33 0,22 28 0,-22-28 0,19 28 0,-19-28 0,19 31 0,-19-31 0,17 23 0,-16-25 0,17 23 0,-19-22 0,25 32 0,-23-30 0,32 34 0,-29-34 0,28 32 0,-29-33 0,27 29 0,-27-32 0,9 15 0,-12-18 0,7 19 0,-5-14 0,25 25 0,-23-26 0,28 21 0,-28-21 0,30 35 0,-29-33 0,30 40 0,-32-45 0,29 33 0,-27-29 0,27 25 0,-29-20 0,37 15 0,-34-21 0,39 22 0,-41-23 0,31 26 0,-32-27 0,30 19 0,-29-22 0,33 14 0,-30-12 0,46 3 0,-43-5 0,55-3 0,-55 0 0,58-3 0,-57 2 0,54-1 0,-58 2 0,71-3 0,-67 5-6784,82-4 6784,-82 5-4537,78-11 4537,-75 6-2882,66-3 2882,-69 6-1459,51 4 1459,-55-4 1764,58-11-1764,-56 7 0,71-21 0,-70 21 0,65-17 0,-65 17 0,66-26 0,-64 22 0,73-34 0,-75 31 1590,73-32-1590,-71 32-1052,61-31 1052,-60 34-131,45-33 131,-50 32 0,44-28 0,-43 28 0,42-23 0,-43 25 0,44-37 0,-45 36 0,58-51 0,-57 51 0,60-58 0,-61 53-167,23-23 1,2-3 166,-16 19 0,12-20 0,-1-1 0,-13 21-439,39-59 439,-46 63 1855,43-56-1855,-44 58 0,26-45 0,-30 47 1213,18-43-1213,-18 42 0,20-43 0,-22 43 0,19-44 0,-22 44 0,17-39 0,-15 41 0,28-46 0,-25 43 0,34-58 0,-35 59 0,26-56 0,-25 56 0,23-42 0,-24 41 0,28-36 0,-28 36 0,26-36 0,-27 36 4598,24-28-4598,-26 31 2693,21-23-2693,-20 24 0,16-24 0,-14 26 2513,11-25-2513,-11 25 1391,16-23-1391,-16 21 0,18-19 0,-23 20 0,21-16 0,-18 17 0,21-19 0,-18 17 0,21-21 0,-21 21 0,18-17 0,-18 21 0,10-10 0,-11 11 0,23-11 0,-17 10 0,24-20 0,-27 21 0,6-14 0,-10 18 0,9-10 0,-4 8 0,20-16 0,-19 16 0,27-21 0,-29 20 0,25-17 0,-23 16 0,29-15 0,-27 13 0,32-10 0,-36 15 0,35-11 0,-33 10 0,33-13 0,-35 13 0,41-8 0,-38 9 0,52-1 0,-51 2 0,55 0 0,-56 0 0,55 0 0,-54 0 0,59-3 0,-58 3 0,55-3 0,-56 3 0,39-5 0,-43 4 0,33-2 0,-35 6 0,47-2 0,-41 1 0,52-5 0,-50 3 0,57 0 0,-58 0 0,73 8 0,-71-6 0,72 8 0,-72-10 0,60 5 0,-61-4 0,50 7 0,-54-5 0,52 13 0,-44-8 0,35 8 0,-37-9 0,28 9 0,-35-11 0,42 13 0,-41-16 0,41 10 0,-41-11 0,38 17 0,-38-13 0,36 21 0,-37-20 0,24 11 0,-26-15 0,4 5 0,-8-4 0,-2 0 0,13 10 0,-8-11 0,22 21 0,-20-20 0,33 25 0,-32-24 0,38 26 0,-39-27 0,36 15 0,-35-17 0,27 9 0,-27-6 0,21 17 0,-21-16 0,32 25 0,-31-25 0,36 25 0,-38-25 0,34 14 0,-34-11 0,38 11 0,-36-11 0,31 17 0,-34-19 0,35 22 0,-33-19 0,35 17 0,-36-21 0,33 22 0,-35-20 0,35 29 0,-38-24 0,30 27 0,-29-27 0,25 24 0,-22-30 0,24 24 0,-26-23 0,33 26 0,-32-26 0,35 28 0,-30-31 0,26 34 0,-30-31 0,41 37 0,-39-35 0,47 37 0,-47-41 0,35 41 0,-36-38 0,23 25 0,-27-26 0,27 22 0,-26-20 0,34 24 0,-34-24 0,33 22 0,-32-22 0,30 26 0,-28-27-777,8 14 777,-13-21 0,-5 4 0,5-4 0,-1 4 0,-1-2 0,2 0 0,0 4 0,-1-3 777,6 4-777,-6-2 0,19 12 0,-11-12 0,27 32 0,-27-30 0,29 33 0,-33-32 0,32 17 0,-33-19 0,32 16 0,-30-17 0,29 22 0,-28-20 0,34 21 0,-34-20 0,36 13 0,-35-20 0,27 16 0,-29-16 0,26 21 0,-25-20 0,29 20 0,-33-18 0,32 20 0,-28-19 0,31 22 0,-28-25 0,30 20 0,-32-21 0,37 16 0,-37-16 0,33 13 0,-35-13 0,19 15 0,-20-14 0,13 12 0,-14-14 0,24 9 0,-19-9 0,42 7 0,-38-5 0,47 5 0,-50-4 0,50 8 0,-50-10 0,58 6 0,-57-8 0,65 5 0,-64-4 0,63-1 0,-63-1 0,50-2 0,-50 4 0,36-1 0,-28-1 0,8-1 0,5 7 0,-7-4 0,18 7 0,-15-8 0,26 10 0,-2-17 0,-1 12 0,-5-14 0,-12 14 0,-7-1 0,35 11 0,-36-10 0,39 8 0,-42-15 0,37 4 0,-29-5 0,46 6 0,-26 0 0,27 0 0,-8-3 0,-22 0 0,24 0 0,-32-2 0,33 1 0,-30-2 0,28-2 0,-29-2-6784,51-1 6784,-59 1-1213,17 2 0,-4 1 1213,-35 3 0,63-6 0,-66 6 0,60-4 0,-58 4-1304,66-4 1304,-63 5-380,55-5 380,-54 4 0,50-7 0,-53 6 0,55-4 0,-58 6 0,61-5 0,-57 4 0,49-11 0,-49 10 0,37-11 0,-40 12 4749,32-7-4749,-36 5 0,28-5 0,-29 4 0,37-3 0,-34 6 0,41-4 0,-42 4 3085,28-1-3085,-29 2 2280,17 0-2280,-9 0 780,17 0-780,-12 0 0,1-3 0,-1 3 0,-7-3 0,15 1 0,-11 1 0,7-1 0,-9-1 0,14 3 0,-10-8 0,18 4 0,0-6 0,-3 3 0,10 2 0,-21 2 0,19 3 0,-20-5 0,18 1 0,-19-1 0,12 0 0,-13 2 0,-3 0 0,19 3 0,-30-2 0,36 1 0,-35-5 0,21 1 0,-8-6 0,1 7 0,3-6 0,-15 7 0,27-6 0,-27 6 0,26-5 0,-26 5 0,10-3 0,-9 3 0,3-2 0,-13 2 0,15-5 0,-13 4 0,21-6 0,-18 9 0,16-9 0,-17 9 0,16-7 0,-15 7 0,13-1 0,-14 2 0,21-5 0,-18 1 0,26-4 0,-27 2 0,21 1 0,-18-1 0,31 3 0,-28 0 0,43-2 0,-45 7 0,42-9 0,-43 9 0,28-5 0,-31 3 0,17 0 0,-19 0 0,17 0 0,-11 0 0,16-2 0,-15 1 0,17-4 0,-22 4 0,9-1 0,-13 2 0,1 0 0,2 0 0,-2 2 0,18-4 0,-15 4 0,34-9 0,-31 6 0,38-9 0,-38 8 0,31-3 0,-31 5 0,19-2 0,-20 1 0,25-4 0,-26 4 0,41-4 0,-39 5 0,44-10 0,-44 5 0,43-8 0,-43 10 0,34-10 0,-37 11 0,25-8 0,-26 9 0,13-1 0,-15 2 0,8-3 0,-8 3 0,10-8 0,-9 5 0,4-6 0,-6 6 0,3-2 0,-1 5 0,11-10 0,-10 8 0,10-11 0,-12 12 0,5-4 0,-2 5 0,-3-3 0,2 0 0,-3-2 0,2 1 0,1 2 0,-5-1 0,2 3 0,-2-5 0,3 4 0,-1-1 0,-2-1 0,2 0 0,1-5 0,0 4 0,5-3 0,-7 6 0,1-2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08:04:06.85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8300 24575,'15'-46'0,"-9"31"0,13-29 0,-16 39 0,-1 2 0,-2-2 0,3 1 0,-3-1 0,5 5 0,-4-5 0,7-3 0,-7-2 0,9-4 0,-6 8 0,6-11 0,-6 11 0,11-17 0,-12 15 0,9-10 0,-11 11 0,4-6 0,-5 7 0,10-12 0,-5 9 0,8-11 0,-9 13 0,8-11 0,-10 10 0,11-13 0,-12 14 0,11-11 0,-10 11 0,8-6 0,-4 4 0,-2-2 0,3 4 0,-4-3 0,1 7 0,1-6 0,-2 4 0,2-1 0,-2 0 0,2-7 0,-4 6 0,9-14 0,-5 16 0,8-15 0,-7 18 0,10-21 0,-11 17 0,15-19 0,-18 16 0,16-14 0,-16 16 0,10-14 0,-11 14 0,12-12 0,-9 12 0,12-11 0,-9 11 0,9-11 0,-12 11 0,14-9 0,-13 9 0,15-11 0,-12 10 0,17-17 0,-16 18 0,14-18 0,-16 23 0,14-18 0,-13 17 0,18-19 0,-18 19 0,28-27 0,-28 23 0,37-24 0,-37 23 0,18-8 0,2 0 0,-14 8 0,32-17 0,-11 6 0,-6 1 0,24-7 0,-41 16 0,37-19 0,-39 22 0,33-22 0,-32 23 0,32-18 0,-33 17 0,36-19 0,-38 19 0,32-17 0,-33 19 0,28-11 0,-24 13 0,24-13 0,-26 13 0,22-13 0,-23 10 0,28-13 0,-26 13 0,26-7 0,-27 11 0,21-9 0,-18 6 0,24-15 0,-23 14 0,27-15 0,-30 18 0,36-16 0,-37 14 0,41-12 0,-44 9 0,47-13 0,-41 14 0,44-17 0,-41 21 0,46-21 0,-51 18 0,60-24 0,-58 23 0,67-21 0,-62 23-6784,72-26 6784,-67 26-4537,72-26 4537,-75 27-1443,74-22 1443,-76 22-1278,42-6 0,2 2 1278,-36 7 0,53-5 2556,-69 4-2556,24-4 0,-19 4 0,55-9 0,-51 8 3822,25-5-3822,0-6 0,-28 10 2158,61-19-2158,-27 12 0,-2-2 0,34-7 0,-58 17-1669,55-14 1669,-55 14-373,41-13 373,-46 13 0,48-16 0,-50 16 0,55-15 0,-55 14 0,53-15 0,-51 16 0,56-16 0,-54 15 0,59-17 0,-62 15 0,69-17 0,-66 17 0,64-13 0,-68 13 0,52-10 0,-52 10 0,35-7 0,-39 11 0,31-14 0,-31 12 0,46-14 0,-37 11 0,49-12 0,-46 12 0,50-17 0,-57 20 5772,48-14-5772,-53 16 0,39-9 0,-38 8 0,41-10 0,-36 10 0,33-11 0,-38 12 0,40-12 0,-40 11 0,55-19 0,-54 18 0,62-17 0,-61 18 0,58-11 0,-57 12 0,68-14 0,-69 12 0,35-10 0,0-2 0,-35 8-851,38-12 851,-42 16 0,-2 1 531,2 1-531,28-11 0,-21 7 0,56-24 0,-54 20 0,31-11 0,0 1 0,-29 11-2834,38-12 1,-1 2 2833,-40 13-1895,38-10 1,-1-1 1894,-37 10 298,36-10 1,1 0-299,-35 9 0,32-9 0,1 1 0,-32 8-1366,27-7 0,-1-2 1366,-27 4 480,33-3 1,1 1-481,-24 2 0,29-5 0,0 1 0,-34 9-834,33-14 1,-2 0 833,-34 12 426,36-9 0,1 0-426,-36 12-420,29-8 0,-2 1 420,-32 9 1390,75-16-1390,-78 19 2400,78-17-2400,-75 12 0,72-17 0,-69 18 0,74-16 0,-73 19-648,29-12 1,-1-2 647,-30 9 931,28-9 0,-2 1-931,-31 9 0,65-19 0,-67 19 1475,47-12-1475,-51 14 0,39-8 0,-36 7 0,44-10 0,-42 8 0,41-9 0,-45 9 0,45-8 0,-44 5 0,59-6 0,-56 9 0,54 0 0,-58 7 0,55-15 0,-51 8 0,56-16 0,-58 19 0,50-19 0,-50 17 837,20-10-837,-28 11 5692,19-3-5692,-14 1 0,28-11 0,-29 13 0,37-13 0,-34 14 0,41-17 0,-39 13 0,30-13 0,-30 17 0,30-16 0,-30 17 0,37-20 0,-40 21 3298,35-21-3298,-34 20 0,35-14 0,-36 13 0,47-17 0,-48 12 0,46-14 0,-45 16 0,39-11 0,-35 11 0,39-19 0,-40 20 0,39-24 0,-44 23 0,39-18 0,-38 20 0,31-18 0,-28 17 0,38-19 0,-36 19 0,54-25 0,-52 24 0,51-25 0,-56 24 0,54-15 0,-52 18 0,54-18 0,-55 20 0,55-29 0,-52 27 0,47-28 0,-46 28 0,37-19 0,-40 17 0,42-16 0,-44 17 0,46-19 0,-46 19 0,54-19 0,-52 19 0,47-12 0,-50 17 0,32-11 0,-33 10 0,38-16 0,-36 16 0,37-16 0,-39 16 0,33-18 0,-32 17 0,44-25 0,-41 22 0,41-19 0,-44 19 0,42-16 0,-38 19 0,34-20 0,-37 21 0,36-18 0,-35 15 0,55-14 0,-53 14 0,45-16 0,-46 18 0,42-20 0,-40 18 0,52-23 0,-54 19 0,49-22 0,-54 23 0,49-13 0,-45 14 0,51-18 0,-49 15 0,49-20 0,-52 24 0,51-24 0,-47 25 0,53-27 0,-53 28-6784,60-29 6784,-58 26-2052,61-25 2052,-55 23 0,46-17 0,-52 17 0,42-14 0,-50 18-1043,53-20 1043,-50 19 0,58-20 0,-56 18 0,55-12 0,-56 15 0,56-27 0,-58 24 0,66-36 0,-63 36 0,66-26 0,-63 28 0,58-19 0,-62 17-3511,61-19 3511,-52 21 0,60-28 0,-61 30 0,59-35 0,-66 34 2411,28-15-2411,-37 18 0,40-24 0,-28 17 0,26-17 0,1 1 0,-26 19 0,59-30 0,-65 31 1674,51-21-1674,-52 20 0,49-19 0,-49 20 0,52-23 0,-49 16 0,57-27 0,-53 29 0,48-23 0,-50 30 0,44-27 0,-43 23 0,51-24 0,-53 23 0,55-17 0,-54 16 0,49-19 0,-51 22 0,51-22 0,-50 23 0,61-27 0,-57 20 0,56-25 0,-60 25 0,73-29 0,-71 31 0,70-29 0,-74 33 0,64-27 0,-59 28 0,47-26 0,-53 28 0,45-24 0,-46 21 0,53-26 0,-55 22 0,51-25 0,-49 25 0,44-23 0,-42 24 0,35-21 0,-36 18 0,45-17 0,-44 21 0,49-19 0,-53 20 0,37-11 0,-39 13 0,40-14 0,-36 11 0,44-26 0,-44 25 0,41-22 0,-42 26 1099,20-10-1099,-25 11 0,30-19 0,-26 13 0,50-28 0,-50 31 0,61-34 0,-58 33 0,64-37 0,-65 35 0,64-37 0,-59 38 0,54-38 0,-52 39 0,49-41 0,-54 38 0,59-37 0,-59 37 0,53-27 0,-50 29 0,44-27 0,-43 29 0,58-41 0,-61 39 618,60-44-618,-65 41 0,64-36 0,-59 37-4270,68-41 4270,-67 37 0,62-35 0,-62 37-2403,51-23 2403,-52 30 2735,46-29-2735,-46 27 0,41-30 0,-42 29 0,37-27 0,-40 27 0,37-22 0,-37 23 0,32-23 0,-33 22 531,29-27-531,-28 29 4699,18-13-4699,-19 19 0,24-11 0,-24 9 5480,33-22-5480,-33 19 758,26-20-758,-27 19 0,24-14 0,-23 14 0,25-17 0,-25 16 58,20-20-58,-21 22 0,21-22 0,-20 25 0,10-12 0,-14 12 0,7-10 0,-5 8 0,20-20 0,-21 18 0,25-18 0,-28 17 0,16-5 0,-16 5 0,14-1 0,-10 0 0,10 1 0,-14 2 0,11-4 0,-10 5 0,13-7 0,-11 8 0,7-7 0,-8 8 0,9-12 0,-7 10 0,8-11 0,-10 12 0,2-6 0,-5 6 0,2-1 0,-2 0 0,3 4 0,-3-4 0,0 2 0,-3-3 0,0-2 0,2 2 0,1-12 0,3 10 0,0-13 0,-1 16 0,3-12 0,-4 12 0,6-11 0,-9 10 0,7-5 0,-7 5 0,4-2 0,-5 2 0,5-4 0,-4 3 0,6-6 0,-5 4 0,3 0 0,-5 1 0,2 0 0,1 1 0,3-3 0,-3 4 0,2-3 0,-4 4 0,-1-3 0,-1 1 0,-1-1 0,4 5 0,-1-2 0,1 2 0,1 0 0,-3-2 0,3 2 0,-3-3 0,2 0 0,-1 1 0,1-1 0,-2 0 0,0 1 0,0 2 0,0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08:04:07.76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24575,'0'0'0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08:04:15.72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9089 24575,'0'-6'0,"2"0"0,-1 1 0,4 1 0,-5-1 0,5 5 0,-4-8 0,4 5 0,-4-6 0,6 4 0,-5-1 0,8 0 0,-9 1 0,6-1 0,-4 3 0,6-4 0,-3 3 0,12-12 0,-10 9 0,20-12 0,-19 15 0,32-21 0,-30 18 0,45-28 0,-43 26 0,37-18 0,-40 22 0,29-15 0,-30 15 0,22-14 0,-23 15 0,23-14 0,-22 13 0,34-18 0,-32 15 0,35-23 0,-36 22 0,28-19 0,-28 20 0,31-15 0,-33 15 0,37-18 0,-34 21 0,35-23 0,-30 22 0,33-25 0,-36 22 0,41-22 0,-45 23 0,44-18 0,-45 18 0,41-17 0,-39 16 0,39-17 0,-38 21 0,52-16 0,-51 16 0,56-19 0,-58 16 0,51-15 0,-51 15 0,50-17 0,-50 18 0,41-20 0,-39 24 0,32-20 0,-31 18 0,40-16 0,-40 16 0,20-7 0,-2 1 0,-19 6 0,49-15 0,-51 15 0,50-18 0,-53 15 0,41-15 0,-43 20 0,43-16 0,-39 19 0,39-15 0,-35 11 0,31-4 0,-26 5 0,31-8 0,-30 10 0,38-17 0,-42 16 0,18-11 0,0 0 0,-20 7 0,55-17 0,-54 20 0,52-18 0,-51 16 0,49-13 0,-48 14 0,52-16 0,-52 16 0,55-11 0,-56 12 0,75-28 0,-39 11 0,17-10 0,1 15 0,-47 10 0,54-8 0,-53 7 0,60-6 0,-68 8 0,71-9 0,-70 6 0,73-11 0,-71 13 0,61-13 0,-60 17 0,62-20 0,-62 18 0,69-17 0,-72 18 0,70-18 0,-71 17 0,76-14 0,-71 16 0,59-5 0,-67 3 0,56-1 0,-56-1 0,79-1 0,-76-1 0,63-9 0,-67 11-1434,21-5 1434,-24 10 0,31-8 0,-24 7 0,52-14 0,-52 13 0,61-13 0,-60 13 0,62-13 0,-67 10 0,52-5 0,-53 6 0,50-1 0,-47 2 0,46-5 0,-48 4 0,40-3 0,-40 6 0,35 1 0,-34 1 0,30-1 0,-30-1 0,34-6 0,-32 5 0,42-8 0,-41 7 1434,31-5-1434,-37 4 0,34-3 0,-28 6 0,36-7 0,-35 8 0,27-3 0,-30 3 0,38 0 0,-39 0 0,52-3 0,-51 3 0,45-5 0,-44 4 0,37-4 0,-37 5 0,44-8 0,-42 7 0,53-12 0,-45 11 0,51-15 0,-51 14 0,53-9 0,-60 9 0,59-8 0,-62 7 0,59-9 0,-59 9 0,52-4 0,-51 5 0,49-10 0,-48 11 0,59-19 0,-59 16 0,65-14 0,-69 12 0,61-9 0,-62 14 0,70-17 0,-65 18 0,77-25 0,-76 22 0,57-13 0,-63 17 0,37-8 0,-37 7 0,35-12 0,-36 12 0,38-14 0,-36 10 0,51-16 0,-49 16 0,60-18 0,-58 18 0,48-15 0,-50 15 0,40-16 0,-43 19 0,47-21 0,-45 20 0,43-17 0,-43 18 0,54-25 0,-49 22 0,58-30 0,-63 31 0,53-24 0,-53 25 0,45-17 0,-49 16 0,41-14 0,-41 10 0,49-13 0,-47 14 0,57-14 0,-57 16 0,60-20 0,-55 19 0,56-25 0,-56 25 0,55-22 0,-58 25 0,61-19 0,-57 19 0,64-20 0,-60 19 0,65-17 0,-65 19 0,58-13 0,-63 11 0,55-12 0,-55 10 0,46-5 0,-48 5 0,54-3 0,-50 5 0,56-7 0,-59 10 0,18-4 0,17-5 0,-30 8 0,60-13 0,-64 13 0,47-13 0,-50 13 0,58-13 0,-56 13 0,73-13 0,-68 13 0,64-18 0,-68 15 0,57-18 0,-51 14-6784,71-23 6784,-67 24-2269,26-9 1,-1 1 2268,-31 9-1517,29-7 0,1 0 1517,-31 8-892,70-14 892,-67 19 0,68-26 0,-63 19 527,23-13 0,-1 0-527,-26 13 0,25-13 0,-2-1 0,-28 15 231,30-13 0,0 1-231,-30 12 0,73-23 0,-74 27 3069,52-15-3069,-54 17 0,46-22 0,-49 16 2389,41-15-2389,-42 18 0,32-8 0,-33 7 0,39-23 0,-37 21 0,48-36 0,-44 35 0,43-28 0,-45 28 0,37-19 0,-38 21 6047,31-21-6047,-32 24 0,31-22 0,-31 21 1648,28-16-1648,-33 16 0,30-14 0,-29 13 556,41-20-556,-38 21 0,40-29 0,-40 29 0,40-31 0,-37 28 0,37-26 0,-35 24 0,41-24 0,-42 26 0,43-26 0,-46 27 0,39-20 0,-38 19 0,41-21 0,-39 18 0,38-15 0,-40 18 0,56-22 0,-53 19 0,72-32 0,-72 32 0,60-25 0,-60 29 0,52-17 0,-54 20 0,54-21 0,-55 15 0,51-20 0,-52 20 0,54-16 0,-50 22 0,46-19 0,-48 16 0,44-20 0,-42 18 0,42-12 0,-41 15 0,29-10 0,-31 11 0,32-17 0,-31 13 0,57-20 0,-54 19 0,59-15 0,-65 17 0,40-14 0,-42 13 0,37-13 0,-34 14 0,45-16 0,-44 14 0,51-19 0,-53 22 0,56-24 0,-56 23 0,63-29 0,-61 27 0,64-24 0,-65 27 0,54-17 0,-55 19 0,43-10 0,-45 11 0,55-30 0,-49 26 0,62-43 0,-62 42-509,26-15 509,-34 18 0,35-19 0,-27 15 0,59-42 0,-62 42-6608,60-47 6608,-58 44-1567,50-39 1567,-51 43 0,51-43 0,-50 44-3900,65-49 3900,-62 46-1234,29-19 0,0 0 1234,-31 19 0,28-20 0,1 0 0,-29 19-1310,57-47 1310,-58 44 0,52-43 0,-54 45 0,64-50 0,-65 51 1295,56-48-1295,-60 49 2352,45-36-2352,-35 34 0,33-34 0,-33 35 0,29-30 0,-37 32 3739,32-27-3739,-33 27 0,36-27 0,-35 27 0,35-25 0,-36 26 0,38-31 0,-38 29 0,42-31 0,-43 34 0,47-33 0,-44 32 0,47-33 0,-47 32 0,36-27 0,-38 29 0,31-26 0,-34 25 5688,33-21-5688,-32 21 0,33-20 0,-31 22 0,33-30 0,-35 26 0,35-33 0,-33 32 2339,31-32-2339,-31 33 0,20-23 0,-25 27 0,6-9 0,-6 12 800,5-13-800,-2 8 171,10-23-171,-13 22 0,5-19 0,-10 20 0,0-15 0,0 15 0,0-25 0,0 23 0,5-24 0,-4 19 0,4-8 0,-5 9 0,8-2 0,-7 9 0,7-9 0,-5 10 0,0-5 0,0 5 0,-1-2 0,-1 2 0,4-2 0,-5 2 0,10-10 0,-5 11 0,8-13 0,-9 14 0,6-9 0,-7 6 0,8-8 0,-5 8 0,3-4 0,-4 5 0,1-2 0,-3 2 0,4-10 0,-5 9 0,5-6 0,-4 10 0,3-7 0,0 5 0,-1-8 0,1 7 0,2-7 0,-4 6 0,3-1 0,-6 3 0,7-1 0,-7 0 0,9-5 0,-9 5 0,12-10 0,-12 8 0,20-20 0,-18 19 0,17-22 0,-13 26 0,6-21 0,-4 21 0,4-23 0,-6 19 0,4-9 0,-8 12 0,0-2 0,-1 2 0,4-8 0,-3 8 0,15-28 0,-12 21 0,22-34 0,-19 35 0,41-39 0,-33 38 0,59-50 0,-56 47-3392,21-18 0,0-1 3392,-21 18-2269,27-22 1,0 1 2268,-27 26-1256,39-30 0,1-1 1256,-31 25-1101,38-24 0,1-1 1101,-36 22 119,36-15 1,0-1-120,-36 17 0,33-20 0,-2 0 0,-36 23-184,21-18 1,-3 4 183,-34 22 1794,44-24-1794,-47 28 2560,20-10-2560,-21 14 4294,1-7-4294,-3 8 6423,-5-5-6423,3 2 1092,-3-3-1092,0 0 0,-3 1 0,5-1 0,-4 0 0,7-2 0,-4 2 0,2-17 0,-3 13 0,2-25 0,-1 25 0,6-23 0,-3 24 0,4-21 0,-5 21 0,7-17 0,-8 19 0,8-22 0,-9 20 0,1-27 0,-2 27 0,5-17 0,-3 19 0,3-8 0,-5 8 0,0-4 0,0 5 0,2 1 0,-1-1 0,1 0 0,1-2 0,-3 2 0,5-10 0,-1 11 0,1-20 0,1 19 0,2-27 0,-2 26 0,2-23 0,-4 24 0,3-20 0,-3 18 0,4-10 0,-5 12 0,0-5 0,-1 7 0,-1-6 0,4 7 0,-5-11 0,5 10 0,-1-11 0,-1 11 0,2-12 0,-2 12 0,2-16 0,-1 14 0,1-12 0,-5 11 0,3-1 0,-1 3 0,-1-1 0,4-2 0,-4 2 0,1-3 0,3 1 0,-6 2 0,5-10 0,-6 9 0,7-16 0,-4 14 0,6-14 0,-3 16 0,-1-6 0,-1 7 0,-2 0 0,0 1 0,0-1 0,0 0 0,3 3 0,-3-2 0,3 2 0,-1 0 0,-1-2 0,2 4 0,-3-1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08:04:16.75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24575,'0'0'0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08:04:41.10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6864 24575,'0'-5'0,"5"-4"0,-3 3 0,3-2 0,0 5 0,-4-5 0,6 5 0,-3-5 0,1 4 0,3-6 0,-4 6 0,6-14 0,-4 10 0,8-12 0,-7 12 0,6-10 0,-10 8 0,11-6 0,-10 7 0,6-2 0,1-10 0,-4 12 0,21-34 0,-6 21 0,0-8 0,3 7 0,-20 15 0,18-25 0,-17 22 0,14-17 0,-16 22 0,14-17 0,-10 16 0,10-31 0,-11 33 0,8-20 0,-10 21 0,12-19 0,-14 14 0,14-22 0,-12 23 0,10-26 0,-10 24 0,10-28 0,-13 29 0,8-19 0,-10 20 0,10-18 0,-5 20 0,6-21 0,-6 21 0,1-22 0,-3 19 0,4-17 0,-5 19 0,10-22 0,-10 20 0,11-29 0,-10 30 0,6-24 0,-6 26 0,-1-22 0,-2 19 0,5-19 0,-1 20 0,7-20 0,-8 19 0,5-27 0,-7 26 0,1-13 0,-2 17 0,3-10 0,-3 8 0,-1-63 0,0 51 0,-3-56 0,4 66 0,5-28 0,-4 28 0,8-36 0,-11 33 0,7-26 0,-7 26 0,10-24 0,-7 24 0,4-28 0,-5 32 0,0-29 0,0 25 0,0-21 0,0 21 0,5-21 0,-4 19 0,7-21 0,-5 22 0,0-5 0,2-6 0,-2 15 0,3-31 0,-3 31 0,0-31 0,-1 23 0,-1-7 0,-1 2 0,-1 15 0,1-15 0,1 15 0,1-20 0,-2 19 0,8-32 0,-6 30 0,8-34 0,-10 34 0,5-27 0,-4 29 0,6-32 0,-5 30 0,3-32 0,-5 33 0,22-16 0,-17 19 0,17-29 0,-22 22 0,3-43 0,-3 43 0,8-49 0,-7 46 0,6-42 0,-6 46 0,4-35 0,-4 37 0,4-48 0,-5 46 0,5-53 0,-4 53 0,2-37 0,-3 40 0,7-36 0,-5 34 0,10-48 0,-10 44 0,8-43 0,-9 43 0,9-38 0,-9 40 0,4-40 0,-5 43 0,8-42 0,-6 41 0,8-47 0,-10 47 0,8-36 0,-7 38 0,9-35 0,-9 33 0,7-44 0,-7 44 0,4-46 0,-5 45 0,9-53 0,-8 50 0,11-48 0,-8 47 0,7-37 0,-7 38 0,8-43 0,-10 44 0,8-49 0,-9 52 0,4-44 0,-4 45 0,4-40 0,-5 40 0,3-40 0,-3 40 0,7-38 0,-5 36 0,13-33 0,-13 33 0,8-33 0,-7 35 0,8-40 0,-7 39 0,9-36 0,-12 36 0,12-32 0,-11 31 0,10-33 0,-8 35 0,6-27 0,-6 29 0,4-21 0,-5 18 0,3-17 0,-3 16 0,7-28 0,-8 26 0,13-25 0,-14 32 0,10-16 0,-11 17 0,5-21 0,-4 18 0,4-23 0,-2 24 0,3-21 0,-3 21 0,4-24 0,-6 23 0,5-16 0,-6 20 0,2-13 0,1 12 0,5-21 0,-4 18 0,9-18 0,-12 21 0,15-17 0,-15 16 0,12-15 0,-9 18 0,6-18 0,-6 18 0,11-23 0,-10 21 0,16-20 0,-16 21 0,15-22 0,-18 19 0,16-12 0,-14 15 0,10-5 0,-11 5 0,15-7 0,-13 9 0,24-11 0,-21 13 0,33-24 0,-30 19 0,40-25 0,-39 27 0,33-18 0,-35 20 0,26-14 0,-27 13 0,24-10 0,-21 11 0,29-10 0,-30 9 0,32-7 0,-36 8 0,41-2 0,-33 2 0,44-5 0,-42 5 0,17-1 0,4 1 0,-25 3 0,48-5 0,-49 4 0,41-7 0,-41 5 0,46-5 0,-42 4 0,45-3 0,-47 6 0,52-7 0,-49 7 0,60-4 0,-58 5 0,43 0 0,-49 0 0,12 3 0,-1-3 0,-12 0 0,42 0 0,-11 0 0,0 0 0,15 2 0,-46-1 0,41 2 0,-41-3 0,41 2 0,-41-1 0,51 1 0,-49-2 0,47 0 0,-50 0 0,30 3 0,-33-3 0,23 10 0,-22-8 0,24 13 0,-23-13 0,25 8 0,-25-9 0,30 9 0,-29-8 0,30 8 0,-32-10 0,29 8 0,-27-7 0,29 12 0,-30-11 0,29 13 0,-30-13 0,41 13 0,-37-14 0,35 20 0,-37-18 0,38 19 0,-33-17 0,39 16 0,-44-16 0,25 13 0,-26-14 0,17 14 0,-17-13 0,19 20 0,-21-19 0,31 24 0,-31-21 0,34 16 0,-34-18 0,30 16 0,-29-14 0,30 19 0,-32-19 0,33 26 0,-32-25 0,30 26 0,-29-27 0,35 22 0,-33-25 0,40 26 0,-37-27 0,24 22 0,-24-22 0,19 24 0,-20-23 0,33 30 0,-35-30 0,35 25 0,-36-25 0,28 21 0,-29-23 0,17 19 0,-19-21 0,14 15 0,-13-12 0,15 16 0,-15-16 0,15 15 0,-15-15 0,15 13 0,-15-13 0,15 10 0,-15-14 0,23 18 0,-22-16 0,19 12 0,-20-13 0,12 13 0,-12-13 0,23 18 0,-21-17 0,25 9 0,-26-11 0,22 9 0,-22-8 0,21 15 0,-18-14 0,22 12 0,-23-11 0,30 6 0,-30-6 0,35 6 0,-36-6 0,39 9 0,-36-9 0,36 9 0,-36-12 0,36 12 0,-38-9 0,42-1 0,-41-1 0,46-12 0,-45 8 0,45-8 0,-43 7 0,36-3 0,-38 3 0,35-4 0,-36 2 0,31-5 0,-34 7 0,40-12 0,-34 11 0,39-18 0,-41 19 0,32-22 0,-31 22 0,32-25 0,-30 20 0,33-18 0,-38 15 0,16-2 0,-6-7 0,14-1 0,-5 0 0,23-13 0,-42 30 0,43-31 0,-43 26 0,53-38 0,-50 33 0,39-32 0,-44 39 0,27-25 0,-27 25 0,25-28 0,-28 24 0,24-29 0,-26 30 0,31-34 0,-28 31 0,34-33 0,-33 33 0,27-28 0,-29 29 0,25-24 0,-25 24 0,19-19 0,-25 28 0,19-26 0,-16 24 0,18-41 0,-15 34 0,15-41 0,-16 44 0,18-41 0,-18 42 0,20-33 0,-21 32 0,13-22 0,-16 23 0,14-23 0,-12 22 0,15-17 0,-14 16 0,12-19 0,-10 18 0,10-20 0,-9 23 0,11-23 0,-13 22 0,13-20 0,-16 19 0,10-18 0,-11 16 0,14-24 0,-12 24 0,15-22 0,-17 23 0,19-27 0,-14 24 0,15-22 0,-17 25 0,-19 20 0,11-8 0,-8 10 0,17-19 0,13-15 0,-14 17 0,7-19 0,-6 20 0,6-18 0,-7 15 0,6-8 0,-6 10 0,9-10 0,-6 11 0,14-15 0,-14 15 0,17-18 0,-19 15 0,23-20 0,-22 21 0,25-23 0,-22 24 0,26-25 0,-25 25 0,31-26 0,-31 25 0,31-29 0,-31 29 0,31-23 0,-31 24 0,30-19 0,-30 19 0,29-17 0,-30 21 0,27-18 0,-27 17 0,32-19 0,-30 19 0,37-20 0,-37 21 0,32-19 0,-31 19 0,17-11 0,-19 13 0,23-10 0,-22 8 0,40-11 0,-39 12 0,51-9 0,-49 9 0,57-9 0,-58 9 0,68-4 0,-64 5-6784,76-3 6784,-76 2-1581,69 1 1581,-72 1-968,54 2 968,-55-3 0,45 0 0,-46 0 0,46-5 0,-45 3 0,48 0 0,-49 2-519,59 0 519,-48 0 0,52 2 0,-57-3 0,52 3 0,-58-5 0,69 1 0,-65 2 0,62 4 0,-64-4 0,59 3 0,-59-1 0,62 2 0,-61 0 0,60 2 0,-60-5 0,48 5 0,-49-5 5264,30 1-5264,-32-2 0,28 5 0,-29-4 2073,27 7-2073,-26-8 0,19 8 0,-20-7 0,46 12 0,-44-9 0,51 12 0,-56-12 1560,43 9-1560,-39-9 0,19 1 955,-26-2-955,26-3 0,-17 0 0,50 5 0,-47-4 0,51 9 0,-57-6 0,59 2 0,-56-3 0,58 0 0,-54-2 0,58 9 0,-58-8 0,68 15 0,-70-14 0,72 9 0,-71-11 0,59 4 0,-64-4 0,56 1 0,-53-2 0,56 5 0,-56-4 0,47 9 0,-50-6 0,35 4 0,-37-5 0,29 3 0,-27-6 0,26 8 0,-28-7 0,21 9 0,-23-9 0,12 14 0,-12-10 0,41 17 0,-34-15 0,45 15 0,-50-17 0,25 12 0,-26-15 0,29 11 0,-27-12 0,30 12 0,-34-9 0,28 14 0,-31-10 0,26 7 0,-24-11 0,22 9 0,-19-11 0,17 10 0,-19-11 0,19 17 0,-17-15 0,21 20 0,-23-18 0,28 18 0,-30-15 0,37 20 0,-36-19 0,19 7-451,-22-14 451,0 1 0,2-3 0,-4 5 0,4-4 0,-2 4 0,3-2 0,2 3 451,13 7-451,-11-6 0,27 22 0,-27-23 0,37 32 0,-31-33 0,28 33 0,-30-31 0,35 32 0,-30-22 0,28 14 0,-32-16 0,29 8 0,-29-14 0,41 24 0,-45-26 0,40 23 0,-40-27 0,27 17 0,-29-18 0,24 13 0,-23-11 0,33 12 0,-32-12 0,15 6 0,-14-4 0,13 3 0,-9 0 0,22 4 0,-32-6 0,25 8 0,-25-8 0,29 14 0,-27-15 0,30 14 0,-29-18 0,24 10 0,-24-8 0,22 4 0,-20-5 0,21 5 0,-21-7 0,15 11 0,-19-7 0,16 0 0,-15-3 0,18-4 0,-18 2 0,23 5 0,-22-1 0,27 4 0,-24-3 0,27 4 0,-27-6 0,39 2 0,-38-5 0,50 0 0,-47 0 0,32 0 0,-39 3 0,19-3 0,-23 3 0,21-6 0,-18 5 0,18-4 0,-18 5 0,20-1 0,-19-1 0,19-1 0,-20-1 0,21-4 0,-21 5 0,21 0 0,-21 0 0,18 3 0,-21-1 0,23-1 0,-22 2 0,15-3 0,-15 0 0,10-3 0,-9 2 0,21-1 0,-18 2 0,20 0 0,-21 0 0,24-3 0,-23 3 0,28-5 0,-28 4 0,20-1 0,-22 2 0,18-3 0,-18 3 0,15-5 0,-15 4 0,18-2 0,-18 3 0,23 0 0,-22 0 0,24-2 0,-23 1 0,25-4 0,-23 5 0,27-3 0,-29 1 0,25 1 0,-29-2 0,18 3 0,-17 0 0,6 0 0,-7 0 0,10-2 0,-9-1 0,19-5 0,-17 4 0,9-4 0,-13 8 0,11-5 0,-8 4 0,15-4 0,-15 4 0,10-4 0,-8 5 0,1 0 0,-3 0 0,-2 0 0,-1 0 0,1-3 0,0 1 0,-1 1 0,1-1 0,-3-1 0,2 3 0,-2-3 0,0 1 0,2 1 0,-2-2 0,3 3 0,0 0 0,-1-2 0,-2 4 0,5-4 0,-7 2 0,7-1 0,-5-1 0,3 2 0,-1 0 0,1 0 0,-3-3 0,2 3 0,-2-3 0,3 3 0,-1-2 0,1 1 0,0-2 0,-1 3 0,1 0 0,0 3 0,-1-2 0,1 1 0,-1-2 0,1 0 0,0-2 0,-1 1 0,1-2 0,0 3 0,-1 0 0,3 0 0,-1 3 0,1-2 0,0-1 0,-2-1 0,2-2 0,-4 6 0,1 0 0,-2 0 0,0 2 0,2-4 0,1 6 0,0-5 0,2 5 0,-5-4 0,7 3 0,-5 0 0,3-1 0,-3-2 0,-2 0 0,2-1 0,4 4 0,-3-2 0,0 3 0,-1-6 0,-2 1 0,2-2 0,-2 0 0,0 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08:04:54.01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1235 5911 16383,'-29'22'0,"7"-4"0,19-12 0,-5 4 0,-6 5 0,1-3 0,0-1 0,0-1 0,3-6 0,-14 12 0,13-12 0,-19 19 0,23-17 0,-26 27 0,29-23 0,-28 26 0,27-27 0,-30 32 0,31-31 0,-31 39 0,28-41 0,-26 43 0,24-43 0,-22 38 0,25-36 0,-27 31 0,27-34 0,-28 26 0,28-27 0,-70-6 0,58-1 0,-56-5 0,66 11 0,-23 13 0,22-11 0,-25 14 0,26-14 0,-23 12 0,22-13 0,-22 13 0,20-14 0,-20 10 0,19-14 0,-18 9 0,18-9 0,-16 9 0,17-8 0,-15 5 0,18-4 0,-23 5 0,22-4 0,-27 6 0,27-9 0,-24 7 0,24-7 0,-22 4 0,22-5 0,-11 3 0,6-11 0,6-1 0,1-11 0,5 5 0,4-1 0,-7 0 0,4 3 0,-1-6 0,2 5 0,0 0 0,0-5 0,0 6 0,0-6 0,0 5 0,2-3 0,-1 0 0,-1-7 0,-1 10 0,-4-27 0,7 30 0,1-32 0,1 33 0,4-28 0,-8 28 0,5-33 0,-2 30 0,3-29 0,-3 30 0,10-31 0,-7 34 0,10-33 0,-10 32 0,3-21 0,-6 20 0,4-22 0,-3 23 0,4-33 0,-2 30 0,4-29 0,-3 30 0,17-33 0,-16 33 0,31-49 0,-29 48 0,26-38 0,-28 42 0,15-30 0,-15 27 0,7-25 0,-8 26 0,6-27 0,-6 30 0,6-45 0,-9 43 0,11-41 0,-10 41 0,20-35 0,-13 33 0,17-34 0,-21 36 0,19-30 0,-20 30 0,22-36 0,-23 35 0,26-40 0,-25 42 0,34-48 0,-31 49 0,31-51 0,-31 52 0,25-48 0,-28 46 0,36-45 0,-37 43 0,49-32 0,-45 33 0,46-30 0,-45 31 0,40-31 0,-40 33 0,28-18 0,-31 18 0,13-6 0,-17 1 0,6 1 0,-45 28 0,27-13 0,-31 22 0,6-8 0,21-12 0,-34 14 0,-2 2 0,28-13 0,-41 13 0,1-1 0,40-17 0,-30 12 0,-1-1 0,33-11 0,-31 6 0,43-13 0,1-5 0,5-13 0,3 9 0,0-11 0,6 6 0,-3 9 0,21-34 0,-20 32 0,44-59 0,-41 55 0,23-25 0,1 0 0,-20 21 0,22-20 0,1 0 0,-20 21 0,50-56 0,-53 56 0,21-28 0,0-1 0,-22 25 0,25-30 0,0 1 0,-24 31 0,24-35 0,3-1 0,-23 32 0,26-33 0,0 1 0,-28 38 0,21-30 0,-3 0 0,-22 32 0,44-66 0,-43 64 0,34-55 0,-38 59 0,16-39 0,-20 44 0,2-15 0,-9 0 0,-9 5 0,6-7 0,-15 7 0,12 11 0,-25-9 0,19 12 0,-11-4 0,-14 8 0,21 0 0,-52 3 0,49-2 0,-48-2 0,51 0 0,-31-2 0,41 0 0,-5 0 0,31-23 0,-14 16 0,16-16 0,-2-1 0,-8 16 0,20-47 0,-24 42 0,22-58 0,-21 52 0,15-27 0,2 1 0,-15 24 0,27-33 0,2 1 0,-24 36 0,40-46 0,-46 53 0,5 1 0,-2-1 0,23-23 0,-9 16 0,15-20 0,0-1 0,-15 20 0,34-30 0,0 0 0,-36 32 0,33-27 0,-5 0 0,-39 29 0,52-57 0,-57 57 0,28-41 0,-30 50 0,6-32 0,-8 30 0,-6-16 0,-6 17 0,-8-9 0,2 10 0,-16-5 0,16 7 0,-39 1 0,36 1 0,-51-1 0,50 7 0,-50-6 0,51 6 0,-41-12 0,48 5 0,-29-8 0,34 7 0,-18-7 0,17 3 0,-1-3 0,3-6 0,2 8 0,0-12 0,0 10 0,3-1 0,4-27 0,-3 28 0,20-53 0,-17 53 0,16-23 0,13-14 0,-15 28 0,22-25 0,0 2 0,-19 24 0,30-29 0,-1 0 0,-31 28 0,31-30 0,1 1 0,-30 30 0,19-20 0,0 0 0,-22 22 0,23-19 0,-1 0 0,-23 18 0,22-19 0,0 1 0,-26 25 0,30-43 0,-33 39 0,4-9 0,-9 11 0,-20 6 0,1 6 0,-8-2 0,6 5 0,-23 7 0,21-5 0,-64 11 0,63-12 0,-36 6 0,1 1 0,34-3 0,-43 2 0,-2 0 0,40-4 0,-38 3 0,0-1 0,38-3 0,-27 1 0,0-1 0,33-3 0,-56-6 0,65 3 0,-31-4 0,39 2 0,-8-4 0,12-10 0,-1 6 0,9-6 0,-3 11 0,7-5 0,12-3 0,-8 5 0,46-20 0,-41 24 0,29-16 0,0-3 0,-24 11 0,45-20 0,1-2 0,-41 15 0,42-14 0,-1 1 0,-49 19 0,27-13 0,-3 1 0,-32 17 0,23-20 0,-37 33 0,-51 9 0,33-1 0,-41 7 0,42-9 0,-13 0 0,-33 16 0,22-11 0,-49 21 0,65-26 0,-52 18 0,58-23 0,-45 16 0,49-16 0,-24 5 0,30-7 0,48-7 0,-22 5 0,40-8 0,17-1 0,-51 6 0,43-8 0,-4 8 0,-44 1 0,32-1 0,0 0 0,-35 4 0,63-1 0,-59 8 0,20 1 0,-29 4 0,-6-5 0,3 12 0,-1-10 0,2 23 0,-4-22 0,0 47 0,-4-41 0,1 25 0,-7-1 0,-2-18 0,-9 46 0,1-41 0,-4 41 0,4-41 0,-11 42 0,17-48 0,-10 35 0,24-26 0,-8 4 0,31 5 0,-22-29 0,46 25 0,-42-26 0,54 16 0,-50-20 0,80-4 0,-71-2 0,43-11 0,2-2 0,-30 7 0,44-13 0,7 0 0,-12 13 0,17-11 0,-2 1 0,-22 14 0,6-9 0,-8 1 0,-40 13 0,25-7 0,-1 0 0,-32 7 0,44-3 0,-54 2 0,6 5 0,-8 9 0,-10-1 0,7 6 0,-12 0 0,-11 11 0,7-12 0,-34 43 0,28-42 0,-36 59 0,35-54 0,-25 51 0,32-52 0,-16 34 0,23-41 0,3 29 0,1-33 0,31 33 0,-24-37 0,47 19 0,-44-25 0,64 6 0,-60-8 0,80-4 0,-76 1 0,77-6 0,-71 3 0,69-2 0,-68 5 0,30-3 0,0 1 0,-26 3 0,41-4 0,2 1 0,-30 4 0,19-1 0,18-2 0,-15 2 0,-3 0 0,2-9 0,14-6 0,-13 4 0,-1 4 0,31-14 0,0 1 0,-27 20 0,17-2 0,-8 1 0,-46 4 0,45 12 0,-62-11 0,8 21 0,-20-18 0,0 21 0,-6-15 0,-5 23 0,-1-19 0,-13 46 0,12-41 0,-10 59 0,16-62 0,-3 44 0,7-48 0,7 33 0,-2-30 0,10 15 0,-10-21 0,10 3 0,-3-9 0,3 1 0,4-8 0,-5 2 0,13-6 0,-10 6 0,4-4 0,40-10 0,-30 5 0,39-9 0,2-1 0,-26 5 0,2 2 0,8-2 0,12-2 0,-5 1 0,-4 5 0,9-4 0,15-2 0,-20 5 0,-24 8 0,47-14 0,-3 0 0,-52 13 0,27-7 0,-2 1 0,-36 11 0,29 2 0,-45 4 0,6 3 0,-7 12 0,0-10 0,-8 26 0,1-22 0,-14 18 0,10-22 0,-34 37 0,29-34 0,-62 52 0,57-51 0,-61 37 0,65-39 0,-31 11 0,42-23 0,31-37 0,-16 24 0,29-28 0,-21 19 0,-8 11 0,42-48 0,-35 43 0,25-30 0,17-17 0,-30 32 0,33-34 0,0 0 0,-31 32 0,38-34 0,-2 3 0,-39 39 0,26-27 0,-1 3 0,-34 30 0,16-18 0,-1-2 0,-18 20 0,44-43 0,-40 41 0,33-29 0,-39 36 0,9-7 0,-67 48 0,29-21 0,-36 25 0,30-25 0,9 5 0,-9-3 0,3 5 0,3-7 0,-33 20 0,30-20 0,-23 20 0,39-25 0,38-27 0,-25 14 0,34-27 0,-22 12 0,-5 10 0,30-36 0,-31 36 0,12-21 0,3 0 0,-15 17 0,16-19 0,1-1 0,-8 13 0,17-19 0,0-1 0,-16 17 0,15-16 0,-1 1 0,-21 19 0,17-14 0,-1 1 0,-19 21 0,45-43 0,-50 44 0,37-30 0,-38 33 0,21-12 0,-24 16 0,3 2 0,-57 26 0,24-12 0,-33 14 0,18-12 0,21-4 0,-15 10 0,-17 7 0,26-7 0,-42 15 0,52-21 0,-7 2 0,63-27 0,-28 10 0,59-26 0,-49 18 0,17-6 0,4-2 0,12-3 0,11-8 0,1 0 0,-6 5 0,10-11 0,-5 1 0,-36 17 0,33-16 0,-2 0 0,-40 19 0,61-25 0,-76 38 0,22-10 0,-23 11 0,8-9 0,26 1 0,-30 8 0,54-2 0,-57 8 0,26 7 0,-31-6 0,19 20 0,-17-17 0,17 32 0,-21-29 0,10 20 0,-12-21 0,3 9 0,-9 0 0,0-2 0,-5 4 0,-6 1 0,4-8 0,-21 32 0,19-31 0,-22 41 0,26-36 0,3 20 0,6-25 0,30 9 0,-20-14 0,55 12 0,-43-12 0,36-2 0,4-3 0,-24 0 0,56-8 0,-19-4 0,-3-2 0,-4 4 0,2-2 0,15-1 0,-18 3 0,-19 6 0,42-9 0,4-1 0,-21 5 0,24-8 0,0 1 0,-25 4 0,12 0 0,-6 0 0,-43 6 0,61 2 0,-82 6 0,6 4 0,-29 15 0,3-10 0,-21 26 0,18-30 0,-11 14 0,-11 3 0,18-7 0,-37 30 0,39-33 0,-18 20 0,24-28 0,-6 10 0,9-4 0,4-2 0,10 2 0,1-6 0,2-2 0,15-1 0,-20-1 0,27 3 0,10-6 0,-9 1 0,37-6 0,4-4 0,-17 0 0,1-2 0,14-2 0,-13 1 0,1 0 0,15-7 0,-3 0 0,-28 11 0,46-8 0,-71 15 0,14-3 0,-33 5 0,2 6 0,-12 20 0,5-10 0,-6 7 0,0 6 0,4-19 0,-10 41 0,10-39 0,-4 28 0,8-31 0,2 17 0,2-22 0,8 14 0,-5-16 0,37 14 0,-28-10 0,76 2 0,-65-7 0,24 0 0,0 0 0,-23-2 0,19 5 0,8-1 0,-31-1 0,30 8 0,-10-11 0,-53-33 0,78 35 0,-94-36 0,60 46 0,-23 17 0,-3-14 0,-2 17 0,-2-8 0,-6-10 0,18 23 0,-15-29 0,16 27 0,-14-27 0,9 25 0,-9-28 0,23 27 0,-17-27 0,36 28 0,-30-21 0,46 9 0,-33-8 0,25-4 0,4-3 0,-7 1 0,16 0 0,0-2 0,-18-5 0,12 2 0,-1-1 0,-19-1 0,17-1 0,-2 1 0,-20 2 0,49-10 0,-57 7 0,11 0 0,-30 2 0,-1 11 0,2-2 0,-6-3 0,9 7 0,-2-7 0,-4-1 0,16 8 0,-15-10 0,28 10 0,-19-10 0,38 7 0,-32-13 0,33 6 0,-37-8 0,7 3 0,-1 5 0,-15-4 0,41 7 0,-36-5 0,33 8 0,-39-2 0,11 5 0,-16-8 0,3 4 0,4-1 0,-1 0 0,3-1 0,0 0 0,-3-7 0,3 12 0,-5-4 0,-2 3 0,7 1 0,-4-7 0,3 3 0,0-1 0,40 6 0,-25-6 0,40-1 0,4-3 0,-26-2 0,47 0 0,3 0 0,-39 2 0,13-5 0,18-1 0,-15 0 0,-7 0 0,8-2 0,18-2 0,-19 2 0,-19 2 0,32-1 0,-3-2 0,-42-1 0,56-5 0,-74 2 0,37-3 0,-45 9 0,47-8 0,-46 9 0,46-13 0,-49 13 0,36-13 0,-41 13 0,28-15 0,-29 14 0,17-14 0,-19 15 0,17-13 0,-14 10 0,19-13 0,-18 8 0,28-14 0,-26 11 0,31-16 0,-29 21 0,6-10 0,4 5 0,-17 7 0,42-21 0,-35 20 0,44-16 0,-44 16 0,41-8 0,-40 8 0,37-9 0,-33 9 0,20-9 0,-24 10 0,0-5 0,-1 3 0,-5 4 0,10-6 0,-6 6 0,2-1 0,-1 2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08:04:59.92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8049 16383,'13'-34'0,"-1"4"0,-11 23 0,7-3 0,0-12 0,2 10 0,0-8 0,1 2 0,-7 9 0,45-55 0,-37 47 0,45-49 0,-49 56 0,31-31 0,-29 33 0,26-27 0,-28 32 0,23-17 0,-22 16 0,22-7 0,-23 5 0,13 3 0,-9-2 0,25-3 0,-20 4 0,58-11 0,-55 13 0,71-6 0,-73 8 0,41 0 0,-50 0 0,16 10 0,-17-5 0,7 21 0,-8-17 0,3 16 0,-3-17 0,11 18 0,-13-18 0,13 16 0,-14-17 0,4 6 0,3 0 0,-2-5 0,15-5 0,-13-10 0,7-7 0,-2-7 0,-3 2 0,4-1 0,14-24 0,-21 31 0,39-55 0,-28 42 0,40-51 0,-38 50 0,19-16 0,6-2 0,9 2 0,17-21 0,-27 32 0,-3 6 0,-28 17 0,68-20 0,-50 14 0,26-2 0,-33 3 0,5 6 0,-17 2 0,29 1 0,-21 1 0,12 2 0,-4 7 0,-12-4 0,7 17 0,-19-15 0,9 19 0,-10-14 0,0 13 0,4-3 0,-8-3 0,15 21 0,-2-3 0,1 1 0,10 5 0,-18-34 0,20 15 0,-19-18 0,27 6 0,-26-8 0,15 16 0,-18-12 0,11 10 0,-5-17 0,60-39 0,-48 29 0,33-23 0,0 2 0,-39 26 0,25-18 0,-2 0 0,-27 18 0,29-17 0,3-2 0,-21 11 0,43-17 0,-58 26 0,33-19 0,-27 17 0,36-21 0,2-1 0,-32 22 0,36-19 0,0 0 0,-39 23 0,32-13 0,2-2 0,-29 13 0,61-22 0,-54 24 0,1-8 0,27 13 0,-45-3 0,44 6 0,-32 2 0,12 2 0,-17 1 0,23 5 0,-35-6 0,43 14 0,-34-8 0,8 1 0,-2 4 0,-21-10 0,24 10 0,-23-14 0,16 6 0,-7-9 0,11 4 0,-6-4 0,20-6 0,-23 0 0,43-23 0,-43 21 0,29-20 0,1 0 0,-27 16 0,33-24 0,4-3 0,-21 16 0,19-9 0,2-2 0,4-10 0,6 5 0,-2 0 0,-9-7 0,20 3 0,-5 5 0,-36 18 0,21-7 0,17-4 0,-16 5 0,-18 5 0,22-6 0,19-6 0,-20 9 0,-27 13 0,37-12 0,-4 3 0,-46 17 0,52-8 0,-60 12 0,25 14 0,-29-7 0,14 24 0,-14-24 0,19 37 0,-17-37 0,7 24 0,4-9 0,-16-11 0,19 18 0,3 1 0,-15-16 0,37 28 0,-10-23 0,-5-2 0,26-4 0,-48-18 0,35-5 0,-36 1 0,55-31 0,-46 26 0,63-44 0,-66 42 0,30-14 0,1 0 0,-27 13 0,41-19 0,4 0 0,-36 19 0,51-26 0,3-1 0,-45 24 0,40-17 0,-4 2 0,-50 23 0,31-15 0,-1 0 0,-31 14 0,37-19 0,1 0 0,-36 19 0,44-21 0,-2-1 0,-46 23 0,33-12 0,-3 1 0,-36 14 0,76-17 0,-73 16 0,63-2 0,-69 8 0,39 12 0,-41-8 0,28 18 0,-28-15 0,18 19 0,-21-17 0,7 4 0,-1 1 0,4 13 0,-4-6 0,10 16 0,-20-27 0,22 8 0,-19-8 0,40-7 0,-34 4 0,44-13 0,-45 5 0,48-16 0,-46 11 0,73-41 0,-68 38 0,34-26 0,-1 1 0,-36 24 0,37-26 0,-4 3 0,-29 22 0,27-18 0,0 0 0,-28 16 0,28-18 0,1 1 0,-27 20 0,38-28 0,1-1 0,-35 27 0,33-12 0,1 1 0,-30 12 0,27-9 0,6-7 0,4-24 0,12-3 0,-10 10 0,-53 41 0,45-25 0,-47 23 0,36-11 0,-38 15 0,23 11 0,-24-7 0,24 20 0,-26-16 0,23 26 0,-27-22 0,10 12 0,2 2 0,8 10 0,0-7 0,8 7 0,-24-29 0,24 4 0,-26-5 0,34-12 0,-31 5 0,46-35 0,-38 26 0,37-38 0,-41 41 0,43-58 0,-42 51 0,43-56 0,-47 62 0,51-53 0,-43 47 0,24-22 0,0-1 0,-21 18 0,22-16 0,0 0 0,-23 17 0,34-23 0,0 1 0,-29 25 0,24-21 0,-3 3 0,-30 25 0,19-13 0,35-17 0,-46 31 0,21-14 0,3-1 0,-8 9 0,-1-2 0,15 5 0,-42 11 0,22 9 0,-23-5 0,16 23 0,-15-18 0,13 26 0,-17-24 0,3 9 0,6 0 0,-11-9 0,11 9 0,-11-5 0,-1-3 0,16 12 0,-14-15 0,22 11 0,-19-16 0,21 8 0,-18-10 0,40-7 0,-34 4 0,36-17 0,-42 15 0,42-20 0,-36 16 0,54-29 0,-50 24 0,64-34 0,-64 35 0,25-14 0,0-1 0,-21 11 0,19-18 0,-2-2 0,-20 16 0,21-26 0,-1 0 0,-24 23 0,29-29 0,2-3 0,-23 26 0,27-26 0,-1 1 0,-27 25 0,37-23 0,0 2 0,-39 31 0,49-31 0,-12 6 0,-39 27 0,25-17 0,0 1 0,-28 18 0,55-26 0,-55 35 0,25-8 0,-20 28 0,-10-2 0,25 18 0,-29-18 0,23 27 0,-25-27 0,25 42 0,-23-38 0,29 37 0,-30-40 0,22 24 0,-18-32 0,31 17 0,-26-21 0,38 12 0,-45-10 0,42-5 0,-38-1 0,24-17 0,-32 13 0,21-25 0,-21 23 0,13-14 0,-2 6 0,-9 10 0,39-38 0,-34 31 0,46-38 0,-48 40 0,19-12 0,20-18 0,-32 25 0,37-26 0,0-1 0,-36 26 0,37-27 0,-1 2 0,-38 26 0,28-21 0,2 2 0,-25 24 0,23-18 0,0 2 0,-24 19 0,22-17 0,-2-2 0,-28 20 0,70-39 0,-65 43 0,47-22 0,-51 25 0,31-8 0,-29 7 0,34-3 0,-37 3 0,27 3 0,-15 6 0,-6 0 0,15 7 0,-29-6 0,30 19 0,-26-19 0,26 23 0,-27-27 0,16 9 0,-15-12 0,12-5 0,-10 2 0,7-8 0,-2 2 0,-7 0 0,20-11 0,-20 11 0,31-34 0,-29 31 0,20-49 0,-24 45 0,28-53 0,-28 53 0,14-31 0,-1-1 0,-11 28 0,29-68 0,-27 76 0,39-56 0,-35 50 0,11-31 0,-1-2 0,-11 26 0,8-32 0,2 0 0,-8 34 0,34-61 0,-38 69 0,36-43 0,-36 43 0,31-34 0,-29 34 0,24-21 0,-27 25 0,14-7 0,-20 14 0,10 4 0,-4 14 0,3-9 0,3 18 0,-13-18 0,20 15 0,-19-15 0,37 13 0,-31-16 0,37 13 0,-39-16 0,20 6 0,-22-8 0,13-7 0,-11 3 0,18-25 0,-13 19 0,27-38 0,-24 37 0,25-37 0,-26 40 0,25-32 0,-29 33 0,12-11 0,6-12 0,-19 24 0,56-57 0,-50 49 0,20-22 0,0-1 0,-21 23 0,51-52 0,-57 55 0,25-20 0,3-1 0,-21 15 0,22-17 0,0 2 0,-22 20 0,51-48 0,-31 22 0,4 1 0,1 3 0,-34 32 0,27-10 0,-26 10 0,23-2 0,-25 7 0,15-3 0,-10 8 0,4-4 0,-3 9 0,7 4 0,-10-4 0,12 3 0,-13-9 0,4 1 0,7-15 0,-10 8 0,7-14 0,-2-3 0,-10 8 0,24-37 0,-23 35 0,13-23 0,1 5 0,-14 19 0,33-51 0,-29 44 0,38-63 0,-38 61 0,39-65 0,-36 66 0,35-62 0,-29 54 0,19-37 0,-26 47 0,18-21 0,-22 31 0,12-16 0,-15 20 0,12 17 0,-10-6 0,8 14 0,-3-19 0,-1-2 0,8-2 0,-6-6 0,-2 1 0,1-9 0,1-1 0,-1 2 0,10-19 0,-15 19 0,10-32 0,-11 33 0,13-34 0,-14 38 0,20-39 0,-21 38 0,18-35 0,-18 36 0,15-23 0,-15 27 0,3-11 0,-6 11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08:05:49.910"/>
    </inkml:context>
    <inkml:brush xml:id="br0">
      <inkml:brushProperty name="width" value="0.3" units="cm"/>
      <inkml:brushProperty name="height" value="0.6" units="cm"/>
      <inkml:brushProperty name="color" value="#C5B38D"/>
      <inkml:brushProperty name="tip" value="rectangle"/>
      <inkml:brushProperty name="rasterOp" value="maskPen"/>
    </inkml:brush>
  </inkml:definitions>
  <inkml:trace contextRef="#ctx0" brushRef="#br0">398 7213 16383,'3'-37'0,"2"4"0,-4 27 0,4-5 0,1-8 0,2 3 0,1-6 0,12-14 0,-15 19 0,24-40 0,-24 43 0,15-29 0,-15 36 0,7-23 0,-8 24 0,7-25 0,-10 23 0,5-11 0,-1 4 0,0 7 0,2-13 0,0-1 0,-4 7 0,6-23 0,-9 28 0,20-38 0,-15 39 0,24-49 0,-23 40 0,24-42 0,-26 41 0,21-34 0,-21 41 0,11-31 0,-12 34 0,11-35 0,-13 33 0,17-40 0,-17 40 0,19-45 0,-18 44 0,19-42 0,-17 41 0,19-36 0,-19 36 0,18-36 0,-21 36 0,18-31 0,-17 32 0,17-34 0,-18 35 0,14-43 0,-14 43 0,11-40 0,-11 40 0,8-32 0,-6 25 0,7-32 0,-6 28 0,3-27 0,-8 37 0,0-39 0,0 39 0,0-47 0,-3 50 0,0-41 0,0 42 0,-2-23 0,-1 24 0,-5-11 0,-3 13 0,-6-8 0,5 13 0,-16 0 0,18 0 0,-28 3 0,31-3 0,-23 5 0,25-4 0,-18 7 0,16-5 0,-27 10 0,24-6 0,-30 17 0,33-16 0,-46 32 0,42-25 0,-62 49 0,59-45 0,-28 20 0,1 1 0,27-22 0,-26 25 0,1 0 0,30-28 0,-20 27 0,1 0 0,23-27 0,-39 68 0,39-65 0,-30 56 0,29-61 0,-40 71 0,38-67 0,-14 40 0,3 1 0,18-38 0,-3 35 0,3-2 0,5-36 0,9 69 0,-6-71 0,25 38 0,-18-47 0,44 7 0,-39-14 0,61-28 0,-59 20 0,43-31 0,1-3 0,-37 24 0,47-34 0,0-2 0,-49 34 0,45-39 0,4 0 0,-37 38 0,32-42 0,-2 3 0,-36 46 0,9-26 0,-3 1 0,-23 29 0,33-46 0,-34 44 0,25-48 0,-31 52 0,12-37 0,-15 37 0,11-32 0,-15 30 0,7-17 0,-18 19 0,1 3 0,-6-1 0,-13 16 0,18-9 0,-40 35 0,40-26 0,-23 29 0,0 4 0,21-23 0,-19 28 0,1 1 0,20-25 0,-21 29 0,-1 1 0,19-28 0,-17 34 0,2-3 0,22-41 0,-22 51 0,27-58 0,-4 8 0,28-48 0,-14 23 0,19-29 0,-5 0 0,-10 24 0,19-35 0,1-3 0,-12 28 0,21-47 0,0-2 0,-22 44 0,17-44 0,0-1 0,-17 42 0,7-26 0,1 1 0,-11 33 0,8-41 0,-1-3 0,-9 33 0,9-32 0,8-22 0,-7 17 0,-7 17 0,7-26 0,7-22 0,-9 22 0,-10 30 0,3-19 0,3-18 0,-3 20 0,-5 31 0,3-55 0,-2 1 0,-8 58 0,-2-35 0,-1 3 0,1 41 0,-12-37 0,11 53 0,-10-5 0,-12 25 0,8-6 0,-10 13 0,-21 24 0,31-28 0,-29 32 0,0 3 0,28-29 0,-29 37 0,1 1 0,28-28 0,-24 35 0,1 0 0,27-36 0,-19 35 0,3-4 0,22-42 0,-28 57 0,30-69 0,-3 14 0,4-62 0,6 26 0,-2-31 0,4 27 0,1 4 0,-1-2 0,11-61 0,-9 56 0,10-59 0,6-1 0,-8 33 0,4-14 0,4-16 0,-3 13 0,0-1 0,8-15 0,8-19 0,-9 20 0,-12 23 0,8-6 0,9-21 0,1-1 0,-9 22 0,-5 3 0,6-1 0,9-21 0,0 0 0,-8 22 0,-1 8 0,8-12 0,9-14 0,-9 18 0,-11 24 0,22-31 0,-3 4 0,-30 44 0,40-61 0,-45 69 0,12-14 0,-22 72 0,2-29 0,-5 49 0,4-54 0,-9 59 0,10-48 0,-9 33 0,-2 0 0,7-32 0,-10 38 0,-2 0 0,9-38 0,-7 30 0,3-2 0,9-37 0,-8 43 0,13-53 0,-3 9 0,13-50 0,-7 21 0,9-22 0,6-26 0,-11 41 0,18-52 0,0-5 0,-17 40 0,15-27 0,9-19 0,-8 15 0,-10 14 0,12-19 0,8-18 0,-8 21 0,-14 27 0,10-24 0,8-18 0,-7 20 0,-9 28 0,4-24 0,5-17 0,-5 19 0,-8 26 0,13-63 0,7 18 0,-21 53 0,15-36 0,-4 3 0,-16 41 0,24-72 0,-25 72 0,19-57 0,-17 59 0,6-13 0,-21 73 0,4-22 0,-9 35 0,0-22 0,9-10 0,-18 54 0,18-43 0,-16 21 0,0-2 0,10-24 0,-16 22 0,0-2 0,20-30 0,-23 26 0,27-42 0,4-47 0,4 23 0,2-34 0,1-5 0,-6 39 0,8-38 0,1 0 0,-7 37 0,10-47 0,-6 15 0,-2 5 0,-2 14 0,10-47 0,1 3 0,-10 53 0,8-28 0,2-8 0,3-15 0,-4 7 0,4-19 0,-16 75 0,4-30 0,-7 37 0,6-6 0,-13 47 0,7-22 0,-6 31 0,0-14 0,5-10 0,-28 67 0,22-61 0,-17 34 0,1-1 0,19-41 0,-23 41 0,9-6 0,7-31 0,-10 26 0,0-1 0,9-26 0,-47 53 0,47-61 0,-46 36 0,48-42 0,-28 15 0,23-36 0,-3 13 0,5-47 0,11 35 0,-1-78 0,5 64 0,4-42 0,2-2 0,-4 34 0,11-34 0,-1 3 0,-8 43 0,8-32 0,0-2 0,-7 30 0,12-70 0,-12 75 0,2-37 0,-7 48 0,-5-13 0,-18 35 0,9-5 0,-9 14 0,6 5 0,10-13 0,-38 69 0,33-41 0,-17 21 0,0 1 0,19-20 0,-18 21 0,-1-3 0,19-27 0,-25 45 0,-2 2 0,18-39 0,-17 39 0,2-2 0,20-46 0,-13 29 0,0-3 0,15-34 0,-14 31 0,1-2 0,17-33 0,-25 60 0,31-66 0,-16 31 0,14-34 0,-4 7 0,10-57 0,-1 26 0,7-34 0,-2 3 0,2 20 0,-3-30 0,-1-2 0,3 21 0,2-25 0,0 2 0,-3 33 0,14-29 0,0 0 0,-10 26 0,21-41 0,3 0 0,-16 39 0,18-41 0,1 3 0,-19 44 0,17-38 0,0-2 0,-18 38 0,26-39 0,-1 0 0,-25 40 0,26-28 0,1 2 0,-25 33 0,18-15 0,1 1 0,-20 17 0,48-27 0,-53 35 0,33-8 0,-40 18 0,24 10 0,-26-3 0,28 28 0,-25-25 0,30 68 0,-24-47 0,1 22 0,-1 2 0,-5-16 0,2 24 0,-2-2 0,-8-29 0,8 49 0,0 0 0,-6-52 0,2 38 0,1-2 0,-2-46 0,16 57 0,-12-59 0,28 36 0,-26-42 0,24 17 0,-21-25 0,41-1 0,-36-5 0,71-30 0,-66 20 0,35-18 0,3-3 0,-16 9 0,33-18 0,0 0 0,-28 18 0,22-16 0,-5 3 0,-41 24 0,23-15 0,0 0 0,-24 17 0,53-27 0,-59 32 0,20-4 0,-31 11 0,4 14 0,-3-2 0,0 19 0,1-12 0,2 34 0,-7-36 0,3 24 0,-1 2 0,-2-27 0,3 66 0,-6-67 0,9 73 0,-6-71 0,9 61 0,-9-63 0,4 42 0,-5-49 0,5 31 0,1-31 0,-3 12 0,19-43 0,-17 16 0,12-25 0,0 10 0,-15 12 0,27-22 0,-25 23 0,23-20 0,-18 21 0,19-20 0,-20 24 0,17-17 0,-19 18 0,19-6 0,-20 8 0,13 8 0,-10 4 0,1 10 0,-3-6 0,7 22 0,-16-22 0,15 46 0,-16-43 0,14 55 0,-11-58 0,20 48 0,-18-50 0,24 19 0,-23-28 0,26 7 0,-22-10 0,35 0 0,-33-5 0,50-15 0,-45 12 0,50-25 0,-48 28 0,46-25 0,-46 20 0,43-16 0,-46 17 0,26-11 0,-33 16 0,25-5 0,-23 7 0,31 5 0,-31-4 0,18 14 0,-21-13 0,6 19 0,-4-11 0,2 22 0,-5-17 0,7 28 0,-9-30 0,12 38 0,-9-34 0,11 42 0,-10-41 0,15 33 0,-13-38 0,22 25 0,-20-29 0,23 27 0,-23-27 0,30 17 0,-27-21 0,75 0 0,-64-6 0,44-2 0,-24 3 0,-29 0 0,70-2 0,-66 1 0,51-6 0,-59 5 0,41 6 0,-42 0 0,38 13 0,-27 2 0,6-2 0,7 16 0,-23-16 0,25 33 0,-26-27 0,27 31 0,-27-36 0,27 24 0,-25-31 0,20 13 0,-20-21 0,42 5 0,-36-7 0,74-6 0,-63-2 0,63-17 0,-57 9 0,54-16 0,-51 16 0,43-8 0,-58 15 0,42-2 0,-51 7 0,45 0 0,-50 1 0,25 9 0,-31-3 0,7 5 0,-1 6 0,-6-2 0,8 2 0,-10 2 0,0-5 0,-1 3 0,1 4 0,0 6 0,0-11 0,7 22 0,-5-27 0,5 22 0,-7-23 0,7 10 0,7-17 0,-3 4 0,7-8 0,8-11 0,-13 6 0,50-40 0,-41 32 0,28-27 0,2-3 0,-14 20 0,16-19 0,0 0 0,-21 19 0,8-5 0,0 0 0,-14 8 0,42-32 0,-47 36 0,27-24 0,-37 31 0,9-8 0,-16 22 0,-9 29 0,4-13 0,-10 26 0,-11 24 0,6-38 0,-5 33 0,2 0 0,4-34 0,-4 31 0,1 0 0,6-29 0,-6 19 0,1 0 0,7-21 0,-15 65 0,19-69 0,-9 46 0,10-58 0,-1 13 0,27-56 0,-14 17 0,18-24 0,-6 7 0,-13 19 0,20-28 0,4-5 0,-13 14 0,25-35 0,1-3 0,-20 23 0,30-31 0,2 1 0,-26 33 0,7-12 0,10-14 0,-11 14 0,-11 12 0,10-17 0,11-16 0,-12 12 0,-10-1 0,17-9 0,14-16 0,-12 13 0,-11-6 0,3 17 0,14-16 0,0 1 0,-12 18 0,0-6 0,4-5 0,14-24 0,1 0 0,-14 25 0,2 3 0,-9 7 0,10-17 0,-1 0 0,-13 18 0,-5 1 0,17-14 0,-4 3 0,-33 32 0,28-32 0,-35 58 0,5-8 0,-22 59 0,8-17 0,-17 41 0,15-43 0,-29 42 0,-4 5 0,11-19 0,-8 11 0,-10 14 0,9-14 0,7-12 0,-7 15 0,-9 15 0,9-12 0,2-2 0,3-5 0,-8 9 0,9-14 0,9-15 0,-10 10 0,1-4 0,14-21 0,-11 22 0,28-41 0,29-46 0,-14 26 0,21-36 0,-17 19 0,-5 17 0,17-33 0,3-3 0,-2 17 0,16-33 0,1-4 0,-5 13 0,-2-2 0,0-1 0,-1 4 0,3 4 0,-2 3 0,-9 15 0,13-15 0,-3 2 0,-23 26 0,15-18 0,0 1 0,-18 22 0,20-30 0,-25 41 0,-1-2 0,-30 46 0,6-10 0,-16 18 0,-6 15 0,11-2 0,-24 14 0,-4 2 0,12 7 0,-11-7 0,-14 13 0,14-18 0,14-18 0,1 5 0,-9 12 0,2-3 0,-10 4 0,3-5 0,14-13 0,-4 4 0,-19 20 0,-10 9 0,13-16 0,2-10 0,5 0 0,-8 10 0,12-15 0,11-17 0,-27 25 0,1-3 0,36-33 0,-49 35 0,66-48 0,-8-1 0,13-40 0,4 1 0,-1-10 0,28-42 0,-14 50 0,21-40 0,2-6 0,-11 24 0,20-32 0,2 0 0,-16 31 0,5-1 0,7-12 0,-5 12 0,-1 4 0,5-2 0,9-11 0,-8 9 0,6-7 0,14-8 0,-2 2 0,-21 18 0,-2 2 0,-3 4 0,-19 23 0,10-18 0,-22 33 0,-26 49 0,11-24 0,-16 30 0,15-21 0,-30 48 0,15-27 0,-17 27 0,-3-2 0,18-31 0,-20 30 0,-1-2 0,17-35 0,-14 28 0,2 2 0,12-27 0,-9 18 0,3-3 0,16-29 0,-25 34 0,41-55 0,-2 10 0,36-49 0,-10 19 0,36-43 0,-28 32 0,19-20 0,2-2 0,-13 11 0,33-34 0,-15 25 0,-3 5 0,-7 7 0,14-13 0,12-13 0,-11 13 0,-10 12 0,4-4 0,11-9 0,-10 10 0,-6 8 0,8-4 0,13-7 0,-8 6 0,8-5 0,-5 6 0,12-6 0,-12 8 0,7 3 0,-2 1 0,12-4 0,-13 8 0,-1 10 0,19-7 0,-4 5 0,-39 16 0,49 12 0,-63-1 0,31 27 0,-45-17 0,5 46 0,-13-36 0,-11 47 0,0-45 0,-23 44 0,12-45 0,-13 16 0,-1-1 0,11-15 0,-27 31 0,0-1 0,22-31 0,-16 21 0,2-2 0,23-32 0,-11 20 0,26-31 0,31-44 0,-16 23 0,27-34 0,-18 13 0,-6 16 0,31-45 0,-32 42 0,47-47 0,-31 38 0,13-10 0,0 0 0,-6 7 0,14-10 0,-1 2 0,-25 23 0,16-13 0,-3 2 0,-24 20 0,32-19 0,-36 25 0,20-7 0,-21 10 0,9-3 0,-10 25 0,-4-9 0,1 15 0,-13 5 0,9-15 0,-1 51 0,9-47 0,-4 24 0,15-21 0,-11-11 0,32 19 0,-27-23 0,49 9 0,-28-17 0,63-2 0,-44-3 0,-1-1 0,-1-1 0,-11 1 0,32-2 0,-49 5 0,23-2 0,-25 2 0,6-1 0,4 2 0,-18 2 0,20 2 0,-23 2 0,12 4 0,-13-5 0,6 10 0,-6-4 0,8 8 0,-13-2 0,12 18 0,-12-19 0,15 18 0,-6-27 0,10 7 0,-6-11 0,16 7 0,-8-7 0,12 1 0,-17-2 0,20 3 0,-27-3 0,42 5 0,-42-4 0,33 4 0,-35-5 0,18 8 0,-21-4 0,14 6 0,-11-3 0,13 3 0,-10-6 0,17 6 0,-20-6 0,8 2 0,9-9 0,-13 2 0,43-4 0,-30 5 0,39-8 0,-42 6 0,30-5 0,-43 9 0,23-4 0,-23 7 0,2-5 0,7 14 0,-16-7 0,20 16 0,-18-15 0,22 18 0,-15-15 0,22 5 0,-18-10 0,13 4 0,-16-6 0,16 4 0,-18-5 0,19-6 0,-16 0 0,10 3 0,-10 0 0,5 11 0,-6-4 0,10 3 0,-15-1 0,15 2 0,-18-4 0,20 13 0,-17-12 0,18 18 0,-18-18 0,4 7 0,-2-1 0,-2-4 0,12 12 0,-7-13 0,11 7 0,-14-9 0,15 6 0,-19-5 0,27 9 0,-21-10 0,22 8 0,-18-13 0,23 8 0,-14-9 0,34 4 0,-24-3 0,29-1 0,-32-1 0,28 2 0,-35-1 0,26 2 0,-33 2 0,16 3 0,-24-4 0,8 14 0,-12-11 0,17 20 0,-11-14 0,24 21 0,-24-19 0,19 16 0,-21-18 0,23 16 0,-20-15 0,28 20 0,-29-15 0,29 16 0,-31-19 0,27 13 0,-23-21 0,23 13 0,-19-15 0,20 8 0,-24-11 0,35 0 0,-26-4 0,31-1 0,-36 2 0,53-3 0,-37-1 0,51-2 0,-49 0 0,41-2 0,-47 2 0,41 0 0,-50 1 0,15 7 0,-26-2 0,10 14 0,-12-7 0,12 16 0,-15-12 0,15 15 0,-5-3 0,0-1 0,6-1 0,-14-15 0,16-1 0,-7-5 0,21 0 0,-22 0 0,10 0 0,6-2 0,-11 1 0,47-1 0,-41 2 0,57-3 0,-55 0 0,59 2 0,-54-3 0,50 3 0,-48-2 0,55 1 0,-63 2 0,57 5 0,-56 2 0,54-1 0,-49-2 0,54-10 0,-62 5 0,64-6 0,-60 9 0,22-4 0,3-2 0,-12 1 0,9-2 0,-1 1 0,-14 0 0,15-4 0,-1 0 0,-20 3 0,18-5 0,1 1 0,-18 4 0,55-17 0,-47 13 0,7-4 0,-1-1 0,-7 1 0,13 2 0,-2 0 0,-18 4 0,62-13 0,-74 20 0,48-15 0,-48 16 0,38-10 0,-36 6 0,26-3 0,-27 1 0,16-3 0,-22 4 0,17-6 0,-20 9 0,12-9 0,-16 8 0,11-5 0,-8 4 0,1-3 0,4 0 0,-5 1 0,1-1 0,4 0 0,-8 1 0,9-1 0,-4 3 0,-1 1 0,7-3 0,-10 3 0,15-8 0,-18 6 0,30-9 0,-27 9 0,33-9 0,-30 10 0,23-8 0,-18 7 0,26-8 0,-26 7 0,12-3 0,-2 1 0,-14 3 0,34-7 0,-32 5 0,29-5 0,-31 8 0,26-5 0,-28 7 0,20-1 0,-22-1 0,15 3 0,-15-3 0,10 3 0,-5-2 0,-2 1 0,14-1 0,-17 2 0,18 0 0,-16 0 0,13 0 0,-15 2 0,12-1 0,-13 1 0,9 1 0,-4 0 0,6 0 0,-5 0 0,15-6 0,-19 2 0,24 4 0,-21-4 0,22 5 0,-21-6 0,18 4 0,-22-4 0,23 4 0,-22-4 0,26 2 0,-27-3 0,18 2 0,-22-1 0,13 2 0,-6 2 0,-3-1 0,9-4 0,-11 0 0,6-5 0,-2-1 0,-2 6 0,4-7 0,-1 3 0,-4-1 0,8-3 0,-9 5 0,8-5 0,-6 2 0,0 0 0,3 1 0,-5 0 0,7 2 0,-6-2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08:05:51.323"/>
    </inkml:context>
    <inkml:brush xml:id="br0">
      <inkml:brushProperty name="width" value="0.3" units="cm"/>
      <inkml:brushProperty name="height" value="0.6" units="cm"/>
      <inkml:brushProperty name="color" value="#C5B38D"/>
      <inkml:brushProperty name="tip" value="rectangle"/>
      <inkml:brushProperty name="rasterOp" value="maskPen"/>
    </inkml:brush>
  </inkml:definitions>
  <inkml:trace contextRef="#ctx0" brushRef="#br0">486 1 16383,'-18'31'0,"4"-4"0,12-23 0,-3 9 0,-9 4 0,4-1 0,-4 0 0,-11 19 0,20-21 0,-42 54 0,38-52 0,-38 61 0,36-57 0,-14 24 0,-1 1 0,14-23 0,-18 26 0,0 0 0,18-29 0,-41 55 0,39-63 0,-22 25 0,25-29 0,-4 7 0,19-49 0,-5 26 0,9-35 0,-5 31 0,0 0 0,27-63 0,-21 49 0,23-52 0,-30 71 0,4-4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08:06:13.005"/>
    </inkml:context>
    <inkml:brush xml:id="br0">
      <inkml:brushProperty name="width" value="0.3" units="cm"/>
      <inkml:brushProperty name="height" value="0.6" units="cm"/>
      <inkml:brushProperty name="color" value="#C5B38D"/>
      <inkml:brushProperty name="tip" value="rectangle"/>
      <inkml:brushProperty name="rasterOp" value="maskPen"/>
    </inkml:brush>
  </inkml:definitions>
  <inkml:trace contextRef="#ctx0" brushRef="#br0">930 6930 16383,'-31'21'0,"3"-5"0,27-11 0,-11 5 0,2 5 0,-5 0 0,-5 19 0,12-24 0,-23 49 0,21-48 0,-15 33 0,0 1 0,14-29 0,-20 38 0,1 0 0,20-36 0,-24 36 0,-2 0 0,20-32 0,-25 35 0,0 0 0,26-35 0,-31 43 0,-2 1 0,30-40 0,-26 42 0,1-1 0,30-45 0,-14 26 0,4-3 0,16-31 0,-15 34 0,17-42 0,-5 9 0,4-50 0,3 24 0,0-27 0,8 27 0,-1 2 0,23-55 0,-17 40 0,18-35 0,3-4 0,-9 23 0,10-11 0,9-13 0,-8 9 0,-1-8 0,9 0 0,11-12 0,-12 15 0,-15 7 0,16-11 0,13-13 0,-13 17 0,-18 21 0,21-27 0,15-20 0,-14 20 0,-21 30 0,12-17 0,9-14 0,-13 18 0,-21 28 0,22-23 0,-1 2 0,-24 27 0,29-21 0,-35 32 0,-9 45 0,3-25 0,-14 35 0,18-45 0,-3 5 0,-27 50 0,23-39 0,-24 40 0,-1 1 0,22-39 0,-26 49 0,-2 0 0,23-43 0,-15 40 0,2 4 0,17-33 0,-9 20 0,-1 0 0,8-26 0,18 7 0,-4-32 0,12 21 0,-20-6 0,-35 61 0,35-67 0,-28 34 0,30-48 0,-3 0 0,13-36 0,-1 21 0,5-25 0,16-9 0,-17 26 0,16-31 0,1-1 0,-14 29 0,14-39 0,0-1 0,-11 35 0,8-35 0,0 1 0,-12 39 0,14-29 0,0 2 0,-17 33 0,23-28 0,-25 36 0,-1 8 0,-9 25 0,0-14 0,-6 22 0,1-9 0,6-12 0,-38 69 0,28-58 0,-29 49 0,-1 5 0,24-31 0,-25 34 0,1-1 0,24-34 0,-24 27 0,-1-2 0,22-32 0,-9 13 0,-10 14 0,11-14 0,11-14 0,-24 37 0,1-4 0,29-42 0,-23 28 0,8-6 0,13-26 0,-13 18 0,20-33 0,17-61 0,-1 34 0,5-39 0,5 7 0,0 2 0,-7 14 0,21-55 0,2-1 0,-15 53 0,18-55 0,-26 74 0,12-29 0,-12 26 0,13-24 0,3-19 0,-6-29 0,10 11 0,-9 0 0,-3 9 0,-10 42 0,17-33 0,0 2 0,-19 42 0,35-69 0,-32 75 0,12-60 0,-12 63 0,-3-26 0,-29 80 0,14-27 0,-19 36 0,-7 25 0,20-54 0,-21 50 0,-2 18 0,24-56 0,-21 43 0,-7 7 0,0-10 0,15-30 0,1 0 0,-18 22 0,37-66 0,-8 15 0,15-53 0,3-7 0,-3 3 0,12-39 0,1 1 0,-7 39 0,7-47 0,3-31 0,-3 26 0,-5 39 0,4-35 0,3-27 0,-4 29 0,-4 40 0,7-39 0,4-29 0,-4 24 0,-3 27 0,0-1 0,4-25 0,2-9 0,-2 8 0,-4 23 0,-1-13 0,-1 10 0,2-26 0,1-7 0,-2 9 0,-5 25 0,-7 0 0,5 6 0,2-15 0,0 3 0,1-21 0,0 12 0,2 12 0,-2 2 0,0-23 0,0 2 0,-2 24 0,-1 13 0,2-36 0,1-27 0,-2 29 0,-2 45 0,0-22 0,1-16 0,-1 23 0,-1 37 0,4-61 0,-7 74 0,4-6 0,-20 43 0,9-1 0,-12 8 0,-16 54 0,22-62 0,-12 30 0,-9 20 0,9-17 0,10-21 0,-7 21 0,-9 25 0,1 2 0,8-20 0,8 1 0,-4-6 0,-8 18 0,0-1 0,7-19 0,2-4 0,-7 10 0,-7 15 0,6-17 0,3-15 0,-11 38 0,0-6 0,20-53 0,-28 59 0,33-77 0,-10 21 0,24-80 0,-2 32 0,6-39 0,10-21 0,-9 33 0,12-43 0,0-2 0,-10 33 0,5-11 0,5-14 0,-6 16 0,-5 22 0,8-27 0,7-20 0,-5 21 0,-9 28 0,6-20 0,4-8 0,3 6 0,-2 8 0,-5 6 0,13-25 0,9-21 0,-8 19 0,-8 21 0,8-20 0,9-19 0,-9 20 0,-9 26 0,10-15 0,8-16 0,-8 18 0,-12 21 0,27-40 0,-3 3 0,-33 50 0,14-21 0,-1 3 0,-18 26 0,10-9 0,-14 66 0,-2-21 0,0 30 0,0-1 0,-2-35 0,0 38 0,1 4 0,-2-30 0,-4 44 0,-2 3 0,3-36 0,-8 33 0,1-1 0,8-38 0,-8 26 0,2-2 0,7-32 0,-9 28 0,8-16 0,1-24 0,-2 17 0,11-73 0,-3 30 0,6-32 0,-3 0 0,-1 31 0,2-50 0,1-10 0,-3 21 0,2-16 0,1-17 0,-1 13 0,1-6 0,3-5 0,4-17 0,0 23 0,1 25 0,0-20 0,2-19 0,-3 25 0,-4 39 0,4-38 0,1-24 0,-4 21 0,-6 32 0,6-25 0,4-19 0,-4 20 0,-7 28 0,13-46 0,-1-1 0,-12 45 0,10-27 0,0 3 0,-11 38 0,17-62 0,-18 66 0,6-32 0,-6 45 0,-1-1 0,-1 41 0,-1-14 0,-1 20 0,-2-5 0,4-20 0,3 45 0,-2-44 0,0 50 0,-1 5 0,-2-37 0,-3 18 0,-2 8 0,-3-4 0,0-7 0,-4-9 0,-1 42 0,3-5 0,7-52 0,-3 50 0,8-62 0,0 6 0,15-55 0,-12 27 0,2-89 0,-5 69 0,3-32 0,2-2 0,4 25 0,12-38 0,0 0 0,-13 35 0,14-47 0,-1 1 0,-16 46 0,15-50 0,-11 39 0,-2 6 0,-3 10 0,12-57 0,1-4 0,-6 46 0,3-11 0,4-16 0,-2 16 0,0 10 0,9-37 0,-1 3 0,-13 49 0,9-23 0,-1 4 0,-12 34 0,18-41 0,-21 49 0,4-3 0,-21 63 0,6-20 0,-10 30 0,6 11 0,9-47 0,-1 44 0,0 2 0,4-41 0,-6 34 0,-2 22 0,0-15 0,2-20 0,-5 24 0,-4 20 0,2-22 0,4-29 0,-7 50 0,1-2 0,6-56 0,1 26 0,5-4 0,5-40 0,0 18 0,22-57 0,-19 20 0,19-26 0,-17 19 0,1 2 0,23-40 0,-17 32 0,10-31 0,-3-2 0,-11 30 0,19-42 0,-2-1 0,-19 42 0,25-48 0,3-2 0,-21 40 0,16-33 0,-2 1 0,-17 38 0,10-20 0,0 2 0,-15 26 0,38-51 0,-36 53 0,36-26 0,-33 34 0,21-6 0,-24 13 0,11 13 0,-14-2 0,17 28 0,-16-20 0,26 53 0,-24-48 0,10 26 0,-1 0 0,-10-22 0,26 48 0,2 4 0,-16-37 0,27 35 0,2-4 0,-27-46 0,26 15 0,2-2 0,-23-17 0,40 16 0,-51-31 0,28 9 0,-25-9 0,39 20 0,-48-18 0,20 7 0,-30-7 0,4 4 0,-18 5 0,3-7 0,-7 0 0,1-8 0,4-4 0,-5-1 0,3-6 0,0 1 0,-5-8 0,9 11 0,-16-18 0,20 18 0,-26-13 0,22 14 0,-22-6 0,22 9 0,-3-7 0,48 27 0,-26-17 0,32 20 0,-23-14 0,-9-4 0,34 14 0,-29-13 0,38 13 0,-39-11 0,40 11 0,-35-13 0,64 5 0,-52-10 0,20 2 0,0-1 0,-23-3 0,69 3 0,-74-4 0,52 0 0,-62 0 0,15-1 0,-71 2 0,30 2 0,-35 0 0,36-3 0,3 3 0,-16-3 0,9 3 0,-5 0 0,-28 3 0,31-3 0,-67 10 0,68-8 0,-53 8 0,51-9 0,-10 4 0,73 1 0,-27 0 0,44 5 0,-45-8 0,22 20 0,-17-19 0,43 27 0,-44-25 0,77 11 0,-61-14 0,22 5 0,-1 0 0,-21-5 0,17 10 0,-1 0 0,-19-10 0,26 10 0,13-3 0,-41-8 0,67 11 0,-73-12 0,32 4 0,-41-5 0,17 3 0,-22-3 0,5 0 0,-54-5 0,29 3 0,-39-3 0,-5 0 0,32 7 0,-34-1 0,-2 1 0,29 2 0,-27 4 0,0 0 0,30-3 0,-26 6 0,35-8 0,1 3 0,3-5 0,-5 2 0,6 2 0,43 9 0,-24-6 0,40 5 0,-11-14 0,-19 3 0,75 1 0,-65 0 0,34-1 0,1 0 0,-30-2 0,31 4 0,-1 1 0,-28 0 0,28 10 0,-2 2 0,-33-6 0,38 18 0,2 0 0,-36-15 0,24 13 0,0 2 0,-19-14 0,49 30 0,-49-33 0,24 6 0,-1-2 0,-29-11 0,41 12 0,3 0 0,-27-9 0,35 3 0,2-2 0,-25-6 0,26-2 0,-3 1 0,-41 4 0,25-5 0,-3 0 0,-39 3 0,39-4 0,-41 10 0,-5-5 0,2 10 0,-14-3 0,-5 5 0,-2 0 0,1-2 0,-9 11 0,5-14 0,-15 28 0,12-29 0,-16 37 0,14-31 0,-13 37 0,14-29 0,-3 20 0,12-29 0,15 2 0,1-15 0,32-13 0,-20 2 0,52-32 0,-46 14 0,25-7 0,1 0 0,-15-1 0,29-6 0,0 0 0,-29 12 0,2 2 0,-1 1 0,-9 6 0,-6 6 0,-1 0 0,-6 4 0,28-3 0,-28 5 0,32 0 0,-51 9 0,8 4 0,-15 20 0,4-7 0,-5 10 0,-2 7 0,1-16 0,-5 44 0,6-37 0,-5 48 0,6-48 0,-15 55 0,11-59 0,-12 41 0,14-44 0,2 28 0,2-27 0,3 13 0,-1-25 0,4 2 0,15-8 0,-6-3 0,6-1 0,10-9 0,-15 6 0,56-32 0,-43 19 0,20-16 0,0-1 0,-17 12 0,21-18 0,-1-2 0,-19 16 0,14-12 0,-2 0 0,-21 16 0,20-12 0,-8 0 0,-18 18 0,31-29 0,-35 31 0,10-6 0,-18 18 0,-18 36 0,7-18 0,-17 28 0,44-35 0,-57 43 0,22 20 0,-33-6 0,10-1 0,5-4 0,14-27 0,-21 29 0,0 0 0,18-21 0,-28 37 0,39-57 0,-1 4 0,10-20 0,15-45 0,-2 15 0,9-33 0,18-21 0,-30 55 0,13-31 0,9-20 0,-6 11 0,-3-3 0,5 6 0,9-17 0,1-2 0,-8 16 0,8-29 0,6 11 0,10-13 0,-13 19 0,-17 15 0,8-4 0,2-6 0,-7 13 0,-4 2 0,7-27 0,7 14 0,10-10 0,-7 12 0,2-5 0,-1 9 0,7-11 0,-9 13 0,-9 5 0,24-27 0,1 0 0,-21 25 0,12-13 0,-3 5 0,-26 32 0,27-51 0,-38 66 0,15-23 0,-20 36 0,-22 43 0,7-16 0,-14 35 0,-12 5 0,20-24 0,-18 29 0,-2 1 0,10-16 0,-15 32 0,-8-3 0,35-52 0,-18 20 0,0-1 0,22-28 0,-16 16 0,29-35 0,16-41 0,-8 21 0,17-38 0,-17 40 0,20-56 0,-19 38 0,24-34 0,4-3 0,-18 23 0,14-22 0,-2-2 0,-17 16 0,6-4 0,-1 1 0,-4 14 0,10-9 0,-1 2 0,-9 20 0,20-47 0,-27 61 0,4-12 0,-1 8 0,-8 13 0,13-19 0,-33 73 0,18-37 0,-24 51 0,5-18 0,7-14 0,-10 20 0,-1 0 0,6-9 0,-14 22 0,-1 1 0,13-23 0,-11 16 0,-2-4 0,13-28 0,-11 27 0,22-46 0,8 2 0,8-35 0,-3 14 0,10-32 0,-11 31 0,7-13 0,19-29 0,-18 34 0,16-27 0,0 0 0,-14 30 0,21-29 0,2-2 0,-12 18 0,18-19 0,2 0 0,-18 24 0,12-17 0,0 5 0,-19 30 0,44-48 0,-46 50 0,33-23 0,-33 30 0,39-6 0,-33 12 0,45 13 0,-48 0 0,48 32 0,-50-30 0,47 39 0,-46-39 0,45 45 0,-42-42 0,46 44 0,-45-46 0,56 38 0,-52-37 0,47 28 0,-45-29 0,31 23 0,-37-26 0,25 11 0,-34-17 0,27 7 0,-30-9 0,29 6 0,-28-7 0,10-3 0,-70-5 0,34 3 0,-53-5 0,31 4 0,10-1 0,-69 1 0,63 1 0,-20 0 0,2 0 0,25-1 0,-18-2 0,34 3 0,57-5 0,-30 6 0,48-5 0,-10 9 0,-2 1 0,-1-2 0,42 6 0,0 0 0,-40-4 0,23 6 0,3-1 0,-5-9 0,10 3 0,2 0 0,-35-7 0,-1-2 0,35-1 0,-3-1 0,-3 1 0,-4 3 0,0 1 0,-11 1 0,21-3 0,1 0 0,-25 3 0,-8-6 0,2 0 0,38 0 0,-50 4 0,13-4 0,-4 0 0,-32 1 0,20-1 0,-42 2 0,-45-4 0,21 2 0,-35-3 0,3-2 0,22 8 0,-18 1 0,-2 0 0,-1 3 0,-26 4 0,44-6 0,-8-3 0,-36 5 0,26-4 0,-9 2 0,6 0 0,32 0 0,-61-3 0,72 3 0,-37 0 0,43 0 0,-18-5 0,18-4 0,-7-8 0,8-3 0,-3-10 0,6 3 0,4-13 0,4 17 0,1-21 0,-2 31 0,-3-28 0,0 32 0,0-12 0,-8 8 0,1 3 0,-6-16 0,1 14 0,-14-18 0,16 21 0,-33-27 0,35 29 0,-35-23 0,28 30 0,-37-25 0,32 24 0,-39-24 0,37 20 0,-28-16 0,30 16 0,-27-10 0,31 14 0,-38-2 0,32 1 0,-33 4 0,34-4 0,-36 2 0,37-3 0,-44 3 0,41 0 0,-39 3 0,40 0 0,-30 9 0,33-6 0,-39 19 0,36-16 0,-35 19 0,40-20 0,-30 18 0,36-18 0,-27 10 0,33-11 0,-13-2 0,39-37 0,-12 15 0,20-27 0,17-1 0,-29 22 0,52-45 0,-49 46 0,19-23 0,-29 32 0,-5 0 0,-38 23 0,17-2 0,-28 14 0,29-6 0,-7 5 0,-18 19 0,15-18 0,-47 42 0,54-48 0,-29 25 0,22-18 0,7-10 0,-36 33 0,36-35 0,-40 37 0,41-37 0,-37 39 0,40-41 0,-26 26 0,24-33 0,-4 5 0,4-7 0,5-7 0,-1-3 0,3-7 0,4 3 0,7-2 0,-1 1 0,7-7 0,-7 7 0,6-17 0,-1 15 0,8-27 0,-7 25 0,11-30 0,-16 36 0,8-13 0,-5 11 0,2 6 0,1-16 0,-3 17 0,9-13 0,-7 14 0,16-6 0,-15 4 0,26-7 0,-27 6 0,36-18 0,-33 16 0,52-40 0,-40 36 0,34-23 0,-40 35 0,23-3 0,-21 6 0,39 1 0,-31 1 0,54 4 0,-56-4 0,64 4 0,-70-2 0,31 2 0,-5 14 0,-20-7 0,47 23 0,-44-26 0,28 14 0,-32-20 0,39 15 0,-27-6 0,-7-20 0,2 11 0,0-1 0,7 11 0,52 34 0,-63-32 0,23 7 0,-2-1 0,-24-6 0,22 7 0,2-1 0,-17-8 0,43 26 0,-43-28 0,25 15 0,-34-11 0,23 12 0,-26-11 0,31 13 0,-25-18 0,24 22 0,-28-18 0,18 30 0,-20-27 0,29 26 0,-28-32 0,32 19 0,-32-24 0,23 19 0,-23-15 0,20 18 0,-18-16 0,23 16 0,-26-12 0,26 15 0,-26-16 0,27 18 0,-23-22 0,23 23 0,-19-20 0,22 22 0,-30-23 0,25 12 0,-25-14 0,32 12 0,-23-7 0,28 9 0,-34-16 0,33 13 0,-32-15 0,41 28 0,-43-23 0,49 28 0,-46-24 0,51 15 0,-45-16 0,45 20 0,-47-20 0,53 29 0,-55-30 0,59 22 0,-55-20 0,56 21 0,-50-20 0,16 3 0,1-1 0,-12-5 0,14 1 0,0-1 0,-18-4 0,50 24 0,-54-24 0,43 29 0,-48-26 0,40 24 0,-33-11 0,26 9 0,-29-13 0,35 1 0,-40-14 0,22-6 0,4-3 0,-10 4 0,14-5 0,0 2 0,-14 5 0,12-4 0,-2 0 0,-11 2 0,11-4 0,0-1 0,-5 0 0,48 2 0,-54 1 0,46-2 0,-46 7 0,43-9 0,-30 4 0,22 0 0,-28-5 0,9-18 0,-21 12 0,34-13 0,-34 24 0,47-5 0,-47 1 0,34 0 0,-33 0 0,39 6 0,-40-5 0,50 5 0,-49-4 0,45 6 0,-38-8 0,48 7 0,-49-5 0,39 3 0,-57 0 0,27 1 0,-30-2 0,14-3 0,-6 2 0,10-4 0,-7 2 0,15 0 0,-18-3 0,34-2 0,-22-3 0,38 0 0,-38-1 0,37 3 0,-35-2 0,29 2 0,-38 3 0,14 0 0,-24-2 0,28 3 0,-20-5 0,23 3 0,-26 0 0,18 2 0,-21 2 0,12 2 0,-26-1 0,15 2 0,-19-3 0,9 5 0,-37 18 0,13-12 0,-22 14 0,17-19 0,-6 0 0,-13 15 0,2-10 0,-20 18 0,17-13 0,-18 6 0,12-1 0,7-10 0,-9 7 0,-21-1 0,15 2 0,-49 14 0,49-12 0,-38 8 0,36-17 0,-42 6 0,39-10 0,-37 3 0,45-5 0,-28 0 0,34-7 0,-36 6 0,34-7 0,-36 2 0,37-1 0,-23-4 0,26 5 0,-20-5 0,25 4 0,-28-1 0,38 2 0,-25-3 0,30 2 0,-17 1 0,14 1 0,-17 2 0,19-3 0,-5 0 0,6-3 0,2 2 0,-10-6 0,2 3 0,-8-7 0,0 8 0,-11-2 0,9 5 0,-6 0 0,18 0 0,-3-5 0,12 3 0,-7 10 0,54 8 0,-22 2 0,45 3 0,-25-16 0,1 6 0,0-6 0,61 2 0,-42-2 0,22-2 0,1-1 0,-10-1 0,7-1 0,2-1 0,2-7 0,-1 1 0,-1 0 0,-5-3 0,15 1 0,-1 0 0,-24 5 0,32-5 0,1 0 0,-23 7 0,21-4 0,1-1 0,-22 5 0,5-4 0,-1-2 0,-10-2 0,-2 0 0,0 0 0,6-1 0,-12 0 0,-2-1 0,-3 4 0,-2-5 0,11 4 0,-29 8 0,44-8 0,-41 9 0,35-19 0,-36 10 0,38-15 0,-37 14 0,17-9 0,-21 6 0,8-9 0,-12 2 0,6-5 0,-8 4 0,6-1 0,-15 2 0,6 5 0,-12 2 0,7-1 0,-9 10 0,3-11 0,6-2 0,-3-2 0,13-8 0,-13 12 0,0 2 0,5-3 0,-10 3 0,21-9 0,-16 7 0,13-3 0,-13 8 0,5-3 0,-9 7 0,7-7 0,-6 8 0,10-10 0,-2 8 0,12-9 0,-6 4 0,21-7 0,-19 9 0,36-13 0,-38 15 0,28-10 0,-40 14 0,42-10 0,-36 12 0,41-7 0,-40 6 0,25 0 0,-30 0 0,17-2 0,-21 4 0,11-6 0,-7 3 0,16-7 0,-5 7 0,7-3 0,-11 4 0,5-8 0,-10 2 0,20-8 0,-18 7 0,23-4 0,-24 10 0,20-8 0,-21 7 0,18-13 0,-20 11 0,15-12 0,-17 10 0,17-10 0,-17 9 0,13-5 0,-18 8 0,14-8 0,-9 5 0,7-9 0,-5 9 0,3-10 0,-5 9 0,6-13 0,-11 12 0,8-12 0,-11 13 0,6-9 0,-1 5 0,-5 3 0,10-7 0,-7 10 0,15-7 0,-10 6 0,7-3 0,-16 7 0,2-2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08:06:37.791"/>
    </inkml:context>
    <inkml:brush xml:id="br0">
      <inkml:brushProperty name="width" value="0.3" units="cm"/>
      <inkml:brushProperty name="height" value="0.6" units="cm"/>
      <inkml:brushProperty name="color" value="#C5B38D"/>
      <inkml:brushProperty name="tip" value="rectangle"/>
      <inkml:brushProperty name="rasterOp" value="maskPen"/>
    </inkml:brush>
  </inkml:definitions>
  <inkml:trace contextRef="#ctx0" brushRef="#br0">372 8393 16383,'39'-20'0,"-9"2"0,-23 17 0,0-7 0,13-1 0,-9-1 0,5-1 0,24-3 0,-26 9 0,58-26 0,-58 23 0,60-32 0,-57 30 0,27-12 0,-36 16 0,24-15 0,-22 11 0,50-30 0,-49 29 0,52-26 0,-50 31 0,59-34 0,-57 34 0,75-42 0,-73 40 0,78-36 0,-78 37 0,57-25 0,-62 27 0,44-17 0,-44 17 0,36-2 0,-35 4 0,30 2 0,-30-1 0,32 2 0,-34-3 0,45-3 0,-46 0 0,48-6 0,-49 8 0,42-3 0,-40 6 0,39-7 0,-35 4 0,57-16 0,-51 14 0,57-10 0,-63 12 0,51-9 0,-52 5 0,52-17 0,-55 17 0,39-14 0,-41 15 0,16-7 0,-15 8 0,-2-5 0,1-6 0,-11 3 0,1-8 0,-11 12 0,-2-4 0,-1 7 0,0 2 0,-2-1 0,2 3 0,-3-3 0,-13-2 0,13 4 0,-7-2 0,14 9 0,-30-7 0,24 5 0,-75 1 0,73 3 0,-34 4 0,0 1 0,36-5 0,-78 14 0,78-17 0,-33 9 0,-3 2 0,31-9 0,-36 15 0,0 1 0,35-11 0,-31 14 0,0 1 0,34-16 0,-31 17 0,-2-1 0,25-14 0,-25 14 0,1 1 0,24-13 0,-28 11 0,3 1 0,33-12 0,-34 15 0,1 1 0,38-18 0,-67 38 0,61-40 0,-52 37 0,53-32 0,-67 40 0,73-44 0,-73 36 0,71-38 0,-42 22 0,51-26 0,-9 7 0,51-36 0,-24 17 0,26-18 0,-21 13 0,-7 4 0,42-30 0,-37 28 0,59-44 0,-57 46 0,65-44 0,-62 42 0,48-33 0,-51 32 0,46-27 0,-45 29 0,59-36 0,-61 38 0,28-18 0,-8 3 0,-22 16 0,53-26 0,-42 20 0,16-1 0,-29 7 0,-56 37 0,28-19 0,-36 19 0,4 3 0,23-21 0,-24 21 0,0 1 0,21-18 0,-24 16 0,-5 6 0,-4 6 0,-19 0 0,0 1 0,12 0 0,-12 1 0,10-8 0,49-28 0,-34 23 0,0 0 0,35-22 0,-68 31 0,74-36 0,-27 7 0,38-10 0,33-40 0,-18 31 0,23-35 0,-4 10 0,-20 18 0,62-52 0,-56 55 0,43-24 0,3 0 0,-37 26 0,55-28 0,2-2 0,-52 23 0,57-28 0,-1-1 0,-56 26 0,36-15 0,-1 2 0,-41 18 0,49-22 0,-53 20 0,17-9 0,-29 18 0,3 1 0,-39 31 0,17-14 0,-24 13 0,14-6 0,11-11 0,-30 20 0,24-17 0,-41 28 0,38-23 0,-57 42 0,60-44 0,-55 47 0,61-47 0,-32 24 0,36-33 0,0 2 0,37-25 0,-13 9 0,17-12 0,0-7 0,-22 17 0,58-41 0,-45 40 0,21-16 0,1 0 0,-20 17 0,29-15 0,-3 2 0,-32 20 0,44-11 0,3 1 0,-34 9 0,54-12 0,3-3 0,-46 3 0,18-1 0,16-3 0,-17 3 0,-25 5 0,63-13 0,-2 1 0,-67 18 0,63-13 0,0 0 0,-62 13 0,67-15 0,0 0 0,-62 16 0,53-13 0,-3 2 0,-60 15 0,28-5 0,-3 2 0,-36 5 0,23 1 0,-37 4 0,-42 15 0,26-13 0,-33 10 0,20-6 0,14-4 0,-72 24 0,64-23 0,-44 15 0,-23-5 0,61-10 0,-45 9 0,-13 0 0,24-6 0,3-2 0,5 2 0,-2 0 0,-38 5 0,9-3 0,43-9 0,-38 6 0,2-2 0,42-6 0,-23 2 0,5 0 0,37-2 0,-25-1 0,35-3 0,0-16 0,8 2 0,3-2 0,3 1 0,-3 8 0,11-7 0,-10 4 0,7 2 0,13-11 0,-16 15 0,61-35 0,-55 34 0,34-20 0,0 0 0,-32 18 0,33-16 0,-1 1 0,-34 15 0,34-12 0,-1 0 0,-35 8 0,66-23 0,-73 28 0,21-2 0,-69 35 0,28-15 0,-39 25 0,17-18 0,11-5 0,-56 26 0,50-28 0,-37 19 0,-1 0 0,31-17 0,-43 17 0,0-1 0,44-19 0,-37 11 0,1 1 0,44-11 0,-64 19 0,81-23 0,-14 6 0,67-19 0,-22 3 0,31-3 0,33-4 0,-50 9 0,66-5 0,5-1 0,-47 3 0,18 2 0,21-2 0,-23 1 0,-24-3 0,48 0 0,-6 0 0,-64 4 0,45-5 0,2 1 0,-41 2 0,34-2 0,-2-1 0,-36 3 0,26 3 0,0 1 0,-33 3 0,56 9 0,-69-5 0,15 3 0,6 0 0,-16-6 0,25 5 0,-32-3 0,-45 17 0,25-13 0,-37 10 0,-36 4 0,41-7 0,-46 7 0,-5 0 0,27-5 0,-10 4 0,-18 5 0,17-4 0,2 2 0,-8 5 0,-17 8 0,23-8 0,29-6 0,-8-1 0,-3 0 0,-7 6 0,34-16 0,-31 12 0,54-22 0,10-8 0,29-21 0,-20 16 0,21-13 0,-1 5 0,-14 13 0,49-29 0,-42 25 0,32-10 0,2 0 0,-28 10 0,55-14 0,4 1 0,-44 14 0,15-7 0,-3 2 0,-31 13 0,3-8 0,-12 8 0,12 1 0,-14 1 0,15-1 0,7-5 0,29-3 0,20-3 0,-11 1 0,8-3 0,-2 1 0,24-5 0,0 0 0,-26 5 0,-11 1 0,6-2 0,23-5 0,2-1 0,-23 6 0,11 3 0,-9-5 0,22-5 0,0 0 0,-24 4 0,0 3 0,9-6 0,12-2 0,-20 9 0,2 3 0,-12 1 0,12 1 0,2-5 0,25-4 0,1-1 0,-25 4 0,0 3 0,0-3 0,14-2 0,-21 4 0,-26 5 0,21-1 0,-6 1 0,-43 6 0,23-3 0,-113 22 0,42-11 0,-49 14 0,21-10 0,4-2 0,12 1 0,-42 8 0,-28 7 0,21-5 0,20-3 0,-17 7 0,-19 7 0,26-8 0,33-9 0,-44 14 0,2-1 0,54-18 0,-39 7 0,3-3 0,52-12 0,-76 9 0,80-11 0,-38 0 0,47-3 0,-15-6 0,46-12 0,-19 11 0,37-12 0,-25 20 0,80-26 0,-65 19 0,57-15 0,1-1 0,-55 16 0,32-8 0,24-7 0,-18 5 0,-20 4 0,17-6 0,18-7 0,-20 5 0,-20 8 0,41-20 0,-2 1 0,-46 20 0,41-19 0,-1-2 0,-42 15 0,28-10 0,-3 0 0,-39 14 0,40-21 0,-60 29 0,7-6 0,-47 8 0,26 6 0,-32-2 0,23 4 0,0-2 0,-69 9 0,49-3 0,-25 3 0,-17 4 0,12-2 0,-1 2 0,-21 4 0,-23 5 0,23-5 0,21-5 0,-22 6 0,-21 4 0,26-6 0,36-10 0,-23 5 0,-12 1 0,0-4 0,8-3 0,16-5 0,-19 6 0,-18 4 0,26-5 0,39-5 0,-52 9 0,2 1 0,57-7 0,-31 1 0,-6-1 0,11-6 0,-11 0 0,31-2 0,32 1 0,36-12 0,-26 7 0,31-7 0,-34 13 0,35-10 0,-19 5 0,50-14 0,8-1 0,-31 7 0,27-2 0,21-2 0,-19 3 0,-21 3 0,44-4 0,-6-1 0,-65 7 0,63-6 0,-73 12 0,9 2 0,-74 25 0,21-12 0,-48 19 0,23-7 0,19-10 0,-22 7 0,-2-1 0,19-7 0,-35 9 0,13-3 0,1 0 0,5 4 0,-18-2 0,-17 4 0,16-5 0,13 0 0,-12-3 0,-15 1 0,18-6 0,25-6 0,-46 7 0,2-1 0,53-7 0,-27 1 0,5 0 0,38-4 0,-29-7 0,37 7 0,42-25 0,-26 20 0,48-30 0,-22 17 0,-6-3 0,43-19 0,-53 35 0,73-34 0,-76 39 0,78-30 0,-78 24 0,39-12 0,-51 18 0,3-1 0,-35 26 0,15-16 0,-17 16 0,15-13 0,6-4 0,-37 31 0,28-26 0,-23 22 0,-2 1 0,17-21 0,-49 50 0,59-53 0,-16 21 0,32-25 0,29-1 0,-17-4 0,27-5 0,-4 1 0,-13-3 0,64-17 0,-53 10 0,29-8 0,2 0 0,-23 9 0,24-4 0,19-4 0,-16 3 0,-14 1 0,10 0 0,24-4 0,1-1 0,-23 5 0,-5-2 0,9-3 0,25-6 0,1-1 0,-22 9 0,9 2 0,-7-5 0,23-8 0,1 0 0,-21 9 0,22 9 0,-28-7 0,11-4 0,-14 6 0,1 10 0,-14-12 0,6 7 0,-5-7 0,0 3 0,13-2 0,5 2 0,17-1 0,4 1 0,-2 0 0,-17-2 0,-3-1 0,8 1 0,14 3 0,13-1 0,-6 2 0,-22 1 0,15-9 0,-24 7 0,18-3 0,1 0 0,-21 4 0,16-7 0,2 1 0,17-5 0,-21 5 0,-12 7 0,7-3 0,17-3 0,-20 3 0,-19 6 0,32-7 0,-5 1 0,-53 9 0,49-15 0,-77 19 0,16-3 0,-69 9 0,35-1 0,-59 9 0,47-9 0,-44 14 0,-8 3 0,16-10 0,-17 13 0,-10 3 0,13-12 0,4-2 0,-28 18 0,16-10 0,-13 1 0,18-5 0,12-2 0,-19 6 0,-22 4 0,21-6 0,19-9 0,-2 3 0,-23 5 0,-1 0 0,20-3 0,-13 0 0,-6 0 0,-18 3 0,23-4 0,24-2 0,-3-3 0,-13 1 0,14-2 0,8 3 0,-9-2 0,-16 0 0,18-3 0,19-3 0,-45 2 0,5 1 0,58-1 0,-69-6 0,82 0 0,-13-6 0,54-16 0,-18 16 0,18-16 0,-1 12 0,61-21 0,-41 12 0,47-13 0,-2 3 0,-50 20 0,21-9 0,17-5 0,-15 4 0,-14 8 0,49-19 0,-4-1 0,-54 16 0,55-21 0,-33 12 0,-44 14 0,33-12 0,1 1 0,-31 11 0,48-22 0,-52 23 0,33-19 0,-35 18 0,21-10 0,-38 21 0,-34 23 0,14-11 0,-30 16 0,28-18 0,8-3 0,-4 3 0,-49 25 0,30-18 0,-46 21 0,-8 3 0,11-9 0,1 6 0,-15 9 0,14-6 0,33-17 0,-1 1 0,-20 13 0,-15 10 0,0-1 0,17-10 0,-16 5 0,5-1 0,-13 8 0,20-13 0,25-19 0,-20 8 0,4-2 0,40-15 0,-42 7 0,58-13 0,-7 1 0,50-27 0,-20 17 0,26-14 0,-10 11 0,-5-3 0,28-5 0,3-1 0,-8-8 0,10 5 0,15-3 0,-13 4 0,-6-1 0,21-4 0,23-5 0,-18 4 0,-2 2 0,1 0 0,16-4 0,-17 5 0,-2 0 0,-1 4 0,15-3 0,-16 4 0,-4-1 0,18 2 0,22-2 0,-22 4 0,-20 2 0,9 0 0,17-1 0,-23 4 0,-30 5 0,36-2 0,-5 2 0,-51 7 0,68-3 0,-74 5 0,23 4 0,-30 1 0,2 12 0,-28 10 0,11-10 0,-49 29 0,30-32 0,-25 15 0,-6 1 0,5-10 0,-39 23 0,-2-1 0,29-24 0,-10 10 0,7-1 0,37-20 0,-10 3 0,16-3 0,-12-2 0,-38 20 0,-27 13 0,15-7 0,-11-1 0,24-4 0,-19 7 0,5 0 0,27-12 0,24-9 0,-47 24 0,72-32 0,-12 6 0,59-31 0,-16 5 0,19-5 0,32-6 0,-51 18 0,33-12 0,-1 0 0,-34 11 0,31-9 0,1 1 0,-31 10 0,65-9 0,6-1 0,-52 6 0,27 3 0,10-3 0,-9-6 0,-6 1 0,10 4 0,12-2 0,22-3 0,-18 4 0,2 6 0,-10-1 0,15-1 0,-18 1 0,-7 2 0,15 0 0,-5-1 0,-40 1 0,58-2 0,-82 3 0,8-1 0,-52 39 0,12-23 0,-21 29 0,-12-13 0,24-10 0,-31 12 0,-4 1 0,17-9 0,-52 14 0,-5-2 0,38-15 0,-17-1 0,-19 2 0,18-4 0,5-4 0,-4 2 0,-15 3 0,20-2 0,18-3 0,-25 5 0,8-1 0,50-11 0,-32 3 0,44-9 0,5 2 0,29-22 0,-13 15 0,21-17 0,32-8 0,-36 16 0,39-18 0,-1 11 0,-38 11 0,56-15 0,7-2 0,-35 8 0,24-6 0,21-6 0,-17 6 0,-6 3 0,-10 1 0,17-9 0,0-1 0,-18 9 0,7-1 0,17-7 0,21-7 0,-24 9 0,-28 11 0,13-5 0,17-6 0,-22 6 0,-29 6 0,31-7 0,-6 2 0,-46 13 0,46-6 0,-56 9 0,13-2 0,-61 22 0,25-6 0,-35 14 0,-8-4 0,19-3 0,-50 14 0,-3 2 0,35-6 0,-6-3 0,-22 5 0,-2 0 0,20-3 0,-13 12 0,-7-9 0,-19 0 0,24-3 0,28-3 0,-10-6 0,12-5 0,44-8 0,-9 2 0,57-22 0,-18 9 0,25-15 0,-21 14 0,17-17 0,2-2 0,-2 4 0,19-10 0,16-9 0,-15 9 0,-11 4 0,6 0 0,21-9 0,3-2 0,-17 9 0,-19 8 0,0 0 0,23-11 0,16-8 0,0 1 0,-17 9 0,18-8 0,-17 6 0,7 0 0,10 2 0,-7 5 0,-4-2 0,-5 6 0,21-8 0,1 1 0,-19 8 0,14-5 0,-14 3 0,20-9 0,-2 1 0,-21 8 0,1 0 0,8-6 0,16-8 0,-22 9 0,-32 13 0,21-7 0,-7 2 0,-39 15 0,16-9 0,-92 36 0,23-8 0,-36 16 0,-18 12 0,59-23 0,-51 21 0,-4 1 0,36-18 0,-42 22 0,0 2 0,40-19 0,-40 23 0,36-15 0,4-3 0,4 0 0,-17 5 0,-17 8 0,10-8 0,-12-2 0,20-5 0,-11 5 0,12-7 0,-6-1 0,-4-4 0,4 0 0,31-5 0,-19-2 0,4-2 0,33-6 0,-49 8 0,56-15 0,-18-1 0,28-11 0,-4 1 0,21-12 0,-10 14 0,47-29 0,-28 24 0,21-15 0,41-13 0,-56 27 0,38-15 0,2 1 0,-31 14 0,40-17 0,2-1 0,-35 13 0,28-14 0,-3-1 0,-41 19 0,48-22 0,-62 29 0,9 3 0,-67 16 0,25-2 0,-33 7 0,37-10 0,-10 46 0,5-30 0,-18 17 0,-5-3 0,2-19 0,-28 10 0,-1-1 0,24-10 0,-37 12 0,1 0 0,46-16 0,-42 16 0,-3 2 0,33-14 0,-34 13 0,-1 0 0,38-15 0,-19 4 0,2-1 0,27-10 0,-55-1 0,65-4 0,-18-4 0,37 2 0,16-22 0,-1 15 0,8-14 0,18 7 0,-20 6 0,49-9 0,-37 3 0,27-2 0,2 0 0,-14-2 0,32-10 0,-1 2 0,-40 17 0,47-20 0,-28 13 0,-28 9 0,51-19 0,-60 23 0,12-7 0,-67 42 0,12-9 0,-26 17 0,-25 17 0,42-28 0,-30 14 0,0 1 0,26-14 0,-40 19 0,32-16 0,4-3 0,9-10 0,-48 26 0,-4 2 0,37-22 0,-33 15 0,0-1 0,32-13 0,-8 1 0,5-3 0,32-15 0,-30 11 0,49-20 0,44-20 0,-14 8 0,40-15 0,2 3 0,-31 14 0,35-12 0,1 0 0,-28 10 0,21-7 0,19-5 0,-13 5 0,6 2 0,0-6 0,25-11 0,2-2 0,-19 8 0,-23 10 0,1-1 0,8-6 0,19-8 0,5-3 0,-7 3 0,-17 9 0,-14 7 0,1 0 0,20-8 0,22-9 0,8-4 0,-7 4 0,-22 8 0,-15 6 0,2 1 0,10-3 0,22-7 0,12-3 0,-1 0 0,-11 3 0,-23 7 0,-10 2 0,-5 1 0,10 1 0,12-2 0,4-1 0,-6 0 0,10-4 0,-3-1 0,-11 5 0,-20 9 0,1 0 0,34-13 0,13-6 0,-18 7 0,-1 6 0,-11-4 0,21-1 0,-2 3 0,-18 4 0,10 8 0,-78 11 0,3 7 0,-27 14 0,7-9 0,-14 9 0,-9-1 0,13-14 0,-65 36 0,54-31 0,-52 24 0,-8-14 0,12 6 0,-16-2 0,-3 2 0,1 7 0,32-13 0,-7 1 0,7-2 0,-32 8 0,11-1 0,2-2 0,6-7 0,11-3 0,5-3 0,15-8 0,-11-5 0,44-3 0,11-14 0,19-12 0,-3 8 0,34-38 0,-25 37 0,39-43 0,-31 40 0,53-35 0,-31 27 0,13-4 0,0 1 0,-16 8 0,40-22 0,-8 9 0,-21 9 0,14-6 0,0 1 0,-20 8 0,5 0 0,-3 3 0,-22 8 0,-10 15 0,-64 16 0,-6 15 0,-17-6 0,22-7 0,4 0 0,-54 22 0,44-15 0,-24 9 0,-4 7 0,28-15 0,-25 15 0,-4 1 0,0-7 0,13-1 0,-11 6 0,9-7 0,-26-2 0,9 4 0,-14 9 0,15-8 0,-11-1 0,14-5 0,-13 3 0,13-4 0,-8 0 0,-15-1 0,1-3 0,25-6 0,-1-6 0,5-1 0,30-1 0,-25-9 0,52 0 0,5-5 0,30-19 0,-9 13 0,38-26 0,-28 23 0,66-36 0,-56 30 0,26-11 0,3 0 0,-17 11 0,23-16 0,3-1 0,-9 17 0,4-7 0,14-7 0,-9 6 0,-23 11 0,3 1 0,24-7 0,18-5 0,1-1 0,-15 5 0,-11 1 0,-1 0 0,5 3 0,13-2 0,-2 1 0,-16 3 0,26-10 0,-8 7 0,-7 2 0,-37 6 0,24-2 0,-57 13 0,-1 8 0,-36 12 0,15-5 0,-22 10 0,-24 16 0,32-17 0,-30 14 0,-2 0 0,26-11 0,-23 8 0,-1 1 0,19-6 0,-16 9 0,-1 1 0,8-1 0,-11 4 0,0-1 0,17-9 0,-18 7 0,1 5 0,37-28 0,-37 36 0,53-39 0,5 1 0,37-16 0,-3-3 0,64-26 0,-45 19 0,12-11 0,0 0 0,-13 8 0,21-12 0,2-1 0,3 10 0,22-10 0,1 1 0,-14 14 0,-9 0 0,13-3 0,-19 4 0,-17 2 0,14-4 0,2 2 0,-1 7 0,-30-1 0,50 3 0,-73 13 0,8-4 0,-40 26 0,10-17 0,-58 44 0,37-35 0,-33 22 0,-1-1 0,27-19 0,-53 32 0,37-22 0,2-1 0,-16 7 0,0 1 0,-13 9 0,11-7 0,-14 12 0,21-16 0,-16 8 0,0 0 0,12-9 0,11-9 0,0 0 0,-15 12 0,-14 11 0,0-2 0,16-11 0,-24 3 0,20-4 0,-10 7 0,16-11 0,12-10 0,-22 7 0,1-1 0,33-14 0,-16 1 0,3-2 0,28-7 0,-24-1 0,44-9 0,12-25 0,6 5 0,4-10 0,1 13 0,12-12 0,-11 14 0,52-28 0,-43 24 0,39-11 0,6 0 0,-17 4 0,13-3 0,18-6 0,-10 4 0,-21 13 0,3 0 0,16-5 0,17-4 0,0 0 0,-17 5 0,-17 5 0,0 1 0,17-3 0,16-3 0,-3 2 0,-23 4 0,-9 1 0,21-8 0,19-8 0,-21 6 0,-21 5 0,31-15 0,-5 1 0,-48 19 0,32-12 0,-56 25 0,-2 4 0,-42 18 0,11-1 0,-31 15 0,37-19 0,-6-2 0,-43 27 0,31-23 0,-42 28 0,-7 5 0,3-12 0,19-4 0,-10 7 0,10-7 0,-22 3 0,-6 4 0,2-1 0,19-10 0,-3-8 0,3-1 0,20-2 0,-20-8 0,62-9 0,-5-3 0,55-24 0,-16 9 0,27-14 0,3 7 0,0 2 0,-12 2 0,39-10 0,28-9 0,-15 2 0,-37 7 0,2-2 0,21-3 0,20-6 0,0-1 0,-16 2 0,-6-9 0,-4-3 0,-7 8 0,9-5 0,-2 1 0,-12 6 0,-9 0 0,-1 1 0,23-18 0,11-6 0,-16 12 0,0 4 0,-2 8 0,13-7 0,-12 8 0,7-4 0,-12 10 0,11-5 0,-11 5 0,13-11 0,3 1 0,-7 4 0,-38 21 0,43-20 0,-65 32 0,11 0 0,-63 35 0,20-12 0,-27 20 0,19-18 0,-44 26 0,35-21 0,-40 21 0,16-10 0,16-10 0,-28 13 0,-2 1 0,16-9 0,-25 13 0,1 0 0,34-15 0,-29 19 0,0 2 0,27-18 0,-30 22 0,2 0 0,34-24 0,-23 12 0,4-2 0,37-19 0,-37 10 0,56-25 0,0-6 0,32-13 0,-8 4 0,39-28 0,-19 14 0,21-7 0,5-2 0,9-5 0,3 2 0,16-8 0,-13 5 0,-30 13 0,0-1 0,19-8 0,14-8 0,2-1 0,-12 8 0,-4 5 0,1 0 0,12-9 0,16-8 0,0 1 0,-14 9 0,-7 10 0,1 1 0,8-11 0,16-11 0,-4 2 0,-22 12 0,3 1 0,9-11 0,1 0 0,-6 8 0,-36 14 0,45-10 0,-78 27 0,5 4 0,-37 38 0,8-17 0,-18 30 0,-13-11 0,9-14 0,-13 9 0,0-2 0,13-11 0,-37 22 0,-16-6 0,27-9 0,-2-2 0,-13 5 0,6-3 0,10-3 0,-3 0 0,-27 11 0,-14 3 0,9-2 0,17-6 0,-1 0 0,-17 5 0,-10 4 0,11-4 0,21-9 0,2 0 0,-19 7 0,-9 3 0,12-5 0,26-8 0,3-1 0,-12 4 0,-5 2 0,12-4 0,-5 1 0,-32 14 0,63-29 0,5 5 0,66-54 0,-15 23 0,27-27 0,-16 24 0,35-10 0,18-11 0,-20 6 0,9-7 0,-5 4 0,-5 6 0,2-3 0,-1-2 0,10-8 0,0-1 0,-9 7 0,5-2 0,2-1 0,3-4 0,12-9 0,2 0 0,-11 6 0,-14 10 0,-7 4 0,4-3 0,6-4 0,7-5 0,-3 1 0,-9 6 0,3-1 0,-6 2 0,16-12 0,-7 3 0,-5-1 0,17-13 0,-61 41 0,-1 8 0,-73-14 0,36 24 0,-50-9 0,22 37 0,3 9 0,-9-5 0,-37 12 0,33-18 0,-6 5 0,-1 0 0,0 2 0,-31 4 0,-6 1 0,3 2 0,18-6 0,-14 5 0,14-4 0,27-9 0,2-1 0,-45 20 0,2-3 0,10-9 0,10-5 0,3-1 0,6 1 0,-26 7 0,60-21 0,-1-2 0,26-13 0,12-23 0,4 11 0,4-13 0,4 11 0,57-31 0,-30 17 0,42-14 0,6 3 0,-19 13 0,-5 0 0,12-6 0,-11 5 0,21-7 0,-1-3 0,-4 2 0,-20 12 0,29-11 0,-62 32 0,-1-7 0,-22 11 0,-63 28 0,31-10 0,-39 18 0,38-22 0,-31 21 0,3-6 0,-32 16 0,-4 3 0,10-2 0,0 0 0,-16 9 0,15-7 0,-6 6 0,6 2 0,-16 12 0,12-10 0,27-24 0,2-1 0,-13 13 0,-6 7 0,10-9 0,-12 5 0,-14 13 0,5 0 0,34-21 0,-28 14 0,3-3 0,40-27 0,-45 18 0,55-27 0,-18-1 0,36-12 0,40-25 0,-6 6 0,41-10 0,16-10 0,6 0 0,-39 23 0,6-1 0,7-8 0,16-9 0,6-2 0,-4 1 0,-12 6 0,9 0 0,1 0 0,-5 2 0,14-6 0,5-2 0,-4 2 0,-15 6 0,7-2 0,-2 0 0,7-5 0,14-7 0,-1-1 0,-15 6 0,-6 2 0,0 0 0,-10 5 0,12-5 0,4-1 0,-3 1 0,-13 6 0,10-6 0,0 3 0,4 7 0,16 0 0,-2 1 0,-18 3 0,-18 2 0,-2 3 0,14 3 0,8 1 0,-15 3 0,1-2 0,20 7 0,-70 5 0,-11 38 0,-8-25 0,-6 37 0,-5-32 0,3 3 0,-24 22 0,8-17 0,-9 12 0,-2 1 0,-3-2 0,-16 6 0,-1 0 0,9-4 0,-35 19 0,-6 2 0,8-4 0,1-9 0,-18 7 0,13-7 0,29-19 0,-1 1 0,-12 6 0,-14 8 0,0-1 0,12-8 0,6-8 0,1 0 0,-22 18 0,-10 8 0,13-10 0,29-20 0,4-2 0,-30 19 0,10-4 0,30-17 0,-1-7 0,31-13 0,27-35 0,-7 17 0,18-24 0,-14 25 0,36-25 0,-24 19 0,21-14 0,4-2 0,2 1 0,8-9 0,1-1 0,-5 6 0,20-10 0,3-4 0,-36 20 0,1 0 0,24-7 0,12-3 0,-8 2 0,-11 0 0,-2 2 0,23-10 0,-2 6 0,1 3 0,-3-8 0,-18 20 0,-5-4 0,0-2 0,0-2 0,12-6 0,-2 3 0,-25 15 0,10-6 0,-1 2 0,-14 12 0,38-25 0,-48 27 0,6 0 0,-28 14 0,-46 33 0,16-13 0,-39 19 0,7 4 0,-4-10 0,-16 4 0,6-1 0,6 0 0,-4 3 0,-13 5 0,-15 7 0,-1-1 0,13-9 0,8-10 0,2 0 0,5 4 0,-9 8 0,1-1 0,12-8 0,8-7 0,5-3 0,-21 9 0,11-2 0,38-13 0,4-10 0,75-43 0,-18 16 0,13-5 0,11-6 0,2-7 0,6-5 0,-4 5 0,-5 8 0,3-2 0,5-9 0,10-10 0,-2 0 0,-15 10 0,17-14 0,-18 14 0,9-5 0,-6 7 0,4-2 0,-6 4 0,-11 7 0,4-2 0,16-11 0,16-10 0,0 0 0,-13 8 0,-10 9 0,-2 0 0,21-18 0,10-6 0,-15 9 0,9 0 0,-1-7 0,-6 5 0,-29 26 0,-3-3 0,-1 3 0,-11 13 0,36-27 0,-45 33 0,15-11 0,-33 18 0,-51 24 0,18-4 0,-44 21 0,24-7 0,35-30 0,-47 34 0,-2 4 0,40-31 0,-32 27 0,-15 10 0,-9-5 0,-2-1 0,2 2 0,-7 4 0,14-8 0,-8 4 0,-1 0 0,8-3 0,-22 11 0,4-1 0,9-5 0,-4 2 0,14-6 0,-12 8 0,0-6 0,6-4 0,34-13 0,-13 1 0,3-3 0,24-12 0,-17 3 0,30-12 0,1-4 0,12-27 0,9 5 0,11-28 0,1 16 0,31-23 0,-28 28 0,35-19 0,-4 17 0,4 0 0,-15 7 0,5-2 0,24-16 0,13-7 0,-10 5 0,-21 13 0,0 0 0,19-12 0,10-7 0,-12 7 0,-22 11 0,-2 1 0,11-5 0,6-4 0,-8 4 0,21-20 0,-9 6 0,-3 2 0,-14 11 0,26-19 0,-53 38 0,0 7 0,-20 10 0,-19 36 0,1-12 0,-20 29 0,7-20 0,-16 9 0,-7 3 0,-25 17 0,14-10 0,-9 7 0,8-7 0,15-13 0,0-1 0,-14 11 0,-7 4 0,9-5 0,-18 19 0,8-16 0,2-2 0,10 2 0,-18 4 0,54-32 0,4-3 0,66-45 0,-19 12 0,42-32 0,-17 15 0,-1-6 0,3-1 0,-12 11 0,0 0 0,16-12 0,-3-1 0,13-18 0,-16-6 0,1-5 0,-19 27 0,3-1 0,13-11 0,8-5 0,-7 10 0,24-10 0,9 7 0,0 2 0,-12-3 0,-4 10 0,3 1 0,-28 20 0,-1 2 0,14-10 0,-1 2 0,29-4 0,4-13 0,-57 33 0,3-4 0,-33 22 0,-33 32 0,17-19 0,-31 30 0,26-25 0,-5 3 0,-13 26 0,13-18 0,-25 34 0,30-43 0,-17 25 0,-11 3 0,14-9 0,-6 6 0,-1-2 0,3-6 0,-3 5 0,-1 0 0,2-7 0,-32 31 0,43-44 0,-11 13 0,29-30 0,52-33 0,-16 8 0,43-30 0,0-4 0,0-5 0,-11 12 0,3-2 0,-17 8 0,3-1 0,7-3 0,6-1 0,-7 3 0,-13 7 0,1-1 0,22-14 0,10-5 0,-10 6 0,16-14 0,-26 22 0,7-3 0,-8 4 0,19-20 0,-14 15 0,-5 1 0,-14 4 0,30-25 0,-49 42 0,24-25 0,-31 27 0,23-22 0,-26 23 0,10-4 0,-6 11 0,-7 7 0,-32 30 0,9-2 0,-38 24 0,4 0 0,-9-9 0,-4 0 0,-21 20 0,21-20 0,-11 4 0,8-3 0,13-7 0,1 1 0,-13 7 0,-6 4 0,5-5 0,7-6 0,2-1 0,-10 11 0,5-4 0,10-13 0,9 0 0,31-24 0,28-43 0,-1 17 0,31-40 0,-18 32 0,-2 6 0,38-46 0,-30 37 0,26-23 0,4-5 0,-7 4 0,7 6 0,1 1 0,-6 2 0,17-5 0,1 2 0,-7 10 0,-6 1 0,13-9 0,-9 8 0,-21 16 0,0 0 0,19-13 0,9-7 0,-7 7 0,-14 12 0,1 0 0,8-8 0,6-5 0,-9 6 0,25-8 0,-9-2 0,-6 1 0,-21 12 0,22-18 0,-47 35 0,1-5 0,-21 19 0,-23 36 0,11-21 0,-26 37 0,19-34 0,-25 21 0,7-9 0,-32 34 0,34-35 0,-11 18 0,30-34 0,4-4 0,33-39 0,-12 12 0,39-45 0,-25 27 0,15-17 0,12-13 0,-11 20 0,-4 3 0,0 0 0,3 2 0,-1-1 0,-1 2 0,-6 7 0,35-32 0,-40 37 0,19-19 0,-30 24 0,10-10 0,-19 19 0,0-3 0,-11 1 0,-1 5 0,-1-11 0,4 1 0,1 2 0,3-17 0,0 15 0,0-20 0,0 21 0,0-19 0,-3 21 0,0-14 0,-1 23 0,2-12 0,2 11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08:04:31.42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45 8593 24575,'-3'-2'0,"-2"1"0,5-4 0,-3 2 0,3-3 0,0 1 0,0-1 0,-2 3 0,1-2 0,-1 2 0,2-3 0,-3 1 0,2-1 0,-1 0 0,2-2 0,0 2 0,0-10 0,-3 9 0,3-6 0,-5 9 0,4-6 0,-1 6 0,2-9 0,2 7 0,-1-8 0,1 7 0,-2-8 0,0 8 0,-2-14 0,1 13 0,-1-18 0,2 18 0,0-20 0,0 19 0,0-19 0,0 17 0,-5-15 0,3 15 0,-3-17 0,5 19 0,3-26 0,-5 25 0,4-29 0,-2 30 0,5-37 0,-1 34 0,1-38 0,-5 39 0,3-32 0,-3 33 0,3-36 0,-3 35 0,0-35 0,0 36 0,2-36 0,-1 40 0,2-36 0,-3 37 0,2-33 0,-1 28 0,4-26 0,-5 28 0,3-23 0,-1 22 0,4-24 0,-2 24 0,3-20 0,-6 22 0,6-11 0,-5 11 0,8-11 0,-9 10 0,6-10 0,-6 11 0,4-9 0,-4 9 0,4-11 0,-5 11 0,8-22 0,-7 20 0,12-22 0,-11 23 0,5-15 0,-4 18 0,0-25 0,0 22 0,2-20 0,-5 21 0,3-18 0,-3 15 0,0-18 0,0 20 0,2-12 0,-1 12 0,7-15 0,-7 15 0,4-23 0,-5 19 0,2-19 0,-1 20 0,9-24 0,-6 24 0,7-30 0,-8 32 0,7-29 0,-8 27 0,11-34 0,-15 33 0,7-26 0,-8 30 0,6-18 0,-5 21 0,4-25 0,-5 23 0,6-31 0,0 30 0,3-35 0,-3 35 0,4-38 0,-3 36 0,7-38 0,-8 34 0,7-38 0,-6 39 0,7-46 0,-7 46 0,8-48 0,-10 49 0,8-38 0,-7 36 0,8-39 0,-7 37 0,9-47 0,-12 50 0,12-53 0,-12 53 0,7-48 0,-8 49 0,5-51 0,-4 49 0,12-44 0,-11 47 0,13-49 0,-13 45 0,8-56 0,-10 58 0,3-45 0,0 39 0,5-49 0,-2 46 0,9-59 0,-13 66 0,15-63 0,-11 56 0,5-54 0,-8 53 0,5-44 0,-6 52 0,8-46 0,-10 49 0,9-59 0,-8 54 0,5-65 0,-4 65 0,5-57 0,-3 61 0,11-55 0,-13 54 0,12-47 0,-15 50 0,11-40 0,-12 40 0,15-45 0,-9 44 0,9-42 0,-9 44 0,4-34 0,-8 34 0,8-40 0,-7 37 0,9-43 0,-9 43 0,9-46 0,-8 43 0,13-40 0,-13 46-819,8-16 819,-10 20 0,0-15 0,3 10 0,-3-33 0,5 32 0,3-45 0,-1 44 0,7-51 0,-11 46 0,2-38 0,-5 42 0,0-37 0,0 37 0,3-40 0,1 33 0,4-32 0,-6 35 0,5-30 0,-9 36 0,10-33 0,-4 32 0,1-31 0,-2 31 0,-6-38 0,3 39 0,0-36 0,0 38 0,0-36 0,2 35 0,-1-42 0,2 41 0,2-42 0,-5 41 0,8-34 0,-7 35 0,4-19 0,-5 21 819,0-21-819,0 18 0,3-35 0,-3 36 0,8-31 0,-4 34 0,1-29 0,-2 27 0,-1-32 0,-1 33 0,1-33 0,-2 32 0,0-27 0,0 29 0,5-17 0,-3 16 0,3-4 0,-5-6 0,0 11 0,2-37 0,1 34 0,5-44 0,-1 22 0,-2 0 0,0-19 0,-4 41 0,4-44 0,-2 47 0,3-44 0,-3 44 0,-6-36 0,5 32 0,-4-31 0,5 31 0,2-30 0,-4 30 0,4-28 0,-5 28 0,8-22 0,-7 26 0,4-27 0,-5 24 0,5-27 0,-4 27 0,9-29 0,-8 30 0,5-34 0,-6 34 0,4-30 0,-2 32 0,5-27 0,-4 27 0,1-25 0,-5 26 0,0-15 0,0 13 0,-3-6 0,5 4 0,-4-12 0,2 13 0,2-22 0,-1 26 0,4-21 0,-1 23 0,6-11 0,-8 10 0,10-12 0,-11 10 0,9-15 0,-6 18 0,7-18 0,-7 17 0,3-17 0,-4 16 0,8-16 0,-4 14 0,6-19 0,-7 19 0,7-26 0,-6 27 0,9-22 0,-9 25 0,6-18 0,-7 15 0,7-21 0,-6 23 0,11-21 0,-13 21 0,8-10 0,-10 11 0,3-1 0,-3 0 0,2 3 0,1-4 0,10-7 0,-6 1 0,16-11 0,-18 14 0,18-11 0,-18 14 0,23-11 0,-19 11 0,27-19 0,-27 19 0,26-23 0,-31 24 0,31-17 0,-33 16 0,25-9 0,-25 10 0,26-5 0,-21 5 0,36-10 0,-35 11 0,32-10 0,-31 11 0,37-11 0,-34 7 0,43-8 0,-46 13 0,44-7 0,-44 8 0,34-8 0,-37 9 0,29-4 0,-28 5 0,29 0 0,-30 0 0,24 5 0,-24-4 0,14 12 0,-16-11 0,14 10 0,-13-10 0,28 8 0,-23-9 0,38 11 0,-39-7 0,41 5 0,-45-6 0,43 6 0,-39-9 0,36-14 0,-40 10 0,47-13 0,-42 20 0,41 6 0,-41-9 0,32 9 0,-31-9 0,58 12 0,-56-9 0,62 15 0,-68-12 0,59 14 0,-56-14 0,56 19 0,-56-20 0,50 24 0,-50-23 0,48 11 0,-51-13 0,52 9 0,-49-7 0,56 11 0,-50-11 0,50 14 0,-53-15 0,42 19 0,-47-20 0,40 16 0,-40-17 0,45 19 0,-46-17 0,43 22 0,-45-20 0,40 23 0,-36-21 0,28 23 0,-33-24 0,23 21 0,-27-21 0,25 27 0,-15-29 0,17 36 0,-14-32 0,18 35 0,-25-33 0,24 33 0,-24-35 0,17 27 0,-19-32 0,14 32 0,-13-30 0,17 35 0,-19-33 0,22 28 0,-22-28 0,19 28 0,-19-28 0,19 31 0,-19-31 0,17 23 0,-16-25 0,17 23 0,-19-22 0,25 32 0,-23-30 0,32 34 0,-29-34 0,28 32 0,-29-33 0,27 29 0,-27-32 0,9 15 0,-12-18 0,7 19 0,-5-14 0,25 25 0,-23-26 0,28 21 0,-28-21 0,30 35 0,-29-33 0,30 40 0,-32-45 0,29 33 0,-27-29 0,27 25 0,-29-20 0,37 15 0,-34-21 0,39 22 0,-41-23 0,31 26 0,-32-27 0,30 19 0,-29-22 0,33 14 0,-30-12 0,46 3 0,-43-5 0,55-3 0,-55 0 0,58-3 0,-57 2 0,54-1 0,-58 2 0,71-3 0,-67 5-6784,82-4 6784,-82 5-4537,78-11 4537,-75 6-2882,66-3 2882,-69 6-1459,51 4 1459,-55-4 1764,58-11-1764,-56 7 0,71-21 0,-70 21 0,65-17 0,-65 17 0,66-26 0,-64 22 0,73-34 0,-75 31 1590,73-32-1590,-71 32-1052,61-31 1052,-60 34-131,45-33 131,-50 32 0,44-28 0,-43 28 0,42-23 0,-43 25 0,44-37 0,-45 36 0,58-51 0,-57 51 0,60-58 0,-61 53-167,23-23 1,2-3 166,-16 19 0,12-20 0,-1-1 0,-13 21-439,39-59 439,-46 63 1855,43-56-1855,-44 58 0,26-45 0,-30 47 1213,18-43-1213,-18 42 0,20-43 0,-22 43 0,19-44 0,-22 44 0,17-39 0,-15 41 0,28-46 0,-25 43 0,34-58 0,-35 59 0,26-56 0,-25 56 0,23-42 0,-24 41 0,28-36 0,-28 36 0,26-36 0,-27 36 4598,24-28-4598,-26 31 2693,21-23-2693,-20 24 0,16-24 0,-14 26 2513,11-25-2513,-11 25 1391,16-23-1391,-16 21 0,18-19 0,-23 20 0,21-16 0,-18 17 0,21-19 0,-18 17 0,21-21 0,-21 21 0,18-17 0,-18 21 0,10-10 0,-11 11 0,23-11 0,-17 10 0,24-20 0,-27 21 0,6-14 0,-10 18 0,9-10 0,-4 8 0,20-16 0,-19 16 0,27-21 0,-29 20 0,25-17 0,-23 16 0,29-15 0,-27 13 0,32-10 0,-36 15 0,35-11 0,-33 10 0,33-13 0,-35 13 0,41-8 0,-38 9 0,52-1 0,-51 2 0,55 0 0,-56 0 0,55 0 0,-54 0 0,59-3 0,-58 3 0,55-3 0,-56 3 0,39-5 0,-43 4 0,33-2 0,-35 6 0,47-2 0,-41 1 0,52-5 0,-50 3 0,57 0 0,-58 0 0,73 8 0,-71-6 0,72 8 0,-72-10 0,60 5 0,-61-4 0,50 7 0,-54-5 0,52 13 0,-44-8 0,35 8 0,-37-9 0,28 9 0,-35-11 0,42 13 0,-41-16 0,41 10 0,-41-11 0,38 17 0,-38-13 0,36 21 0,-37-20 0,24 11 0,-26-15 0,4 5 0,-8-4 0,-2 0 0,13 10 0,-8-11 0,22 21 0,-20-20 0,33 25 0,-32-24 0,38 26 0,-39-27 0,36 15 0,-35-17 0,27 9 0,-27-6 0,21 17 0,-21-16 0,32 25 0,-31-25 0,36 25 0,-38-25 0,34 14 0,-34-11 0,38 11 0,-36-11 0,31 17 0,-34-19 0,35 22 0,-33-19 0,35 17 0,-36-21 0,33 22 0,-35-20 0,35 29 0,-38-24 0,30 27 0,-29-27 0,25 24 0,-22-30 0,24 24 0,-26-23 0,33 26 0,-32-26 0,35 28 0,-30-31 0,26 34 0,-30-31 0,41 37 0,-39-35 0,47 37 0,-47-41 0,35 41 0,-36-38 0,23 25 0,-27-26 0,27 22 0,-26-20 0,34 24 0,-34-24 0,33 22 0,-32-22 0,30 26 0,-28-27-777,8 14 777,-13-21 0,-5 4 0,5-4 0,-1 4 0,-1-2 0,2 0 0,0 4 0,-1-3 777,6 4-777,-6-2 0,19 12 0,-11-12 0,27 32 0,-27-30 0,29 33 0,-33-32 0,32 17 0,-33-19 0,32 16 0,-30-17 0,29 22 0,-28-20 0,34 21 0,-34-20 0,36 13 0,-35-20 0,27 16 0,-29-16 0,26 21 0,-25-20 0,29 20 0,-33-18 0,32 20 0,-28-19 0,31 22 0,-28-25 0,30 20 0,-32-21 0,37 16 0,-37-16 0,33 13 0,-35-13 0,19 15 0,-20-14 0,13 12 0,-14-14 0,24 9 0,-19-9 0,42 7 0,-38-5 0,47 5 0,-50-4 0,50 8 0,-50-10 0,58 6 0,-57-8 0,65 5 0,-64-4 0,63-1 0,-63-1 0,50-2 0,-50 4 0,36-1 0,-28-1 0,8-1 0,5 7 0,-7-4 0,18 7 0,-15-8 0,26 10 0,-2-17 0,-1 12 0,-5-14 0,-12 14 0,-7-1 0,35 11 0,-36-10 0,39 8 0,-42-15 0,37 4 0,-29-5 0,46 6 0,-26 0 0,27 0 0,-8-3 0,-22 0 0,24 0 0,-32-2 0,33 1 0,-30-2 0,28-2 0,-29-2-6784,51-1 6784,-59 1-1213,17 2 0,-4 1 1213,-35 3 0,63-6 0,-66 6 0,60-4 0,-58 4-1304,66-4 1304,-63 5-380,55-5 380,-54 4 0,50-7 0,-53 6 0,55-4 0,-58 6 0,61-5 0,-57 4 0,49-11 0,-49 10 0,37-11 0,-40 12 4749,32-7-4749,-36 5 0,28-5 0,-29 4 0,37-3 0,-34 6 0,41-4 0,-42 4 3085,28-1-3085,-29 2 2280,17 0-2280,-9 0 780,17 0-780,-12 0 0,1-3 0,-1 3 0,-7-3 0,15 1 0,-11 1 0,7-1 0,-9-1 0,14 3 0,-10-8 0,18 4 0,0-6 0,-3 3 0,10 2 0,-21 2 0,19 3 0,-20-5 0,18 1 0,-19-1 0,12 0 0,-13 2 0,-3 0 0,19 3 0,-30-2 0,36 1 0,-35-5 0,21 1 0,-8-6 0,1 7 0,3-6 0,-15 7 0,27-6 0,-27 6 0,26-5 0,-26 5 0,10-3 0,-9 3 0,3-2 0,-13 2 0,15-5 0,-13 4 0,21-6 0,-18 9 0,16-9 0,-17 9 0,16-7 0,-15 7 0,13-1 0,-14 2 0,21-5 0,-18 1 0,26-4 0,-27 2 0,21 1 0,-18-1 0,31 3 0,-28 0 0,43-2 0,-45 7 0,42-9 0,-43 9 0,28-5 0,-31 3 0,17 0 0,-19 0 0,17 0 0,-11 0 0,16-2 0,-15 1 0,17-4 0,-22 4 0,9-1 0,-13 2 0,1 0 0,2 0 0,-2 2 0,18-4 0,-15 4 0,34-9 0,-31 6 0,38-9 0,-38 8 0,31-3 0,-31 5 0,19-2 0,-20 1 0,25-4 0,-26 4 0,41-4 0,-39 5 0,44-10 0,-44 5 0,43-8 0,-43 10 0,34-10 0,-37 11 0,25-8 0,-26 9 0,13-1 0,-15 2 0,8-3 0,-8 3 0,10-8 0,-9 5 0,4-6 0,-6 6 0,3-2 0,-1 5 0,11-10 0,-10 8 0,10-11 0,-12 12 0,5-4 0,-2 5 0,-3-3 0,2 0 0,-3-2 0,2 1 0,1 2 0,-5-1 0,2 3 0,-2-5 0,3 4 0,-1-1 0,-2-1 0,2 0 0,1-5 0,0 4 0,5-3 0,-7 6 0,1-2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08:04:06.85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8300 24575,'15'-46'0,"-9"31"0,13-29 0,-16 39 0,-1 2 0,-2-2 0,3 1 0,-3-1 0,5 5 0,-4-5 0,7-3 0,-7-2 0,9-4 0,-6 8 0,6-11 0,-6 11 0,11-17 0,-12 15 0,9-10 0,-11 11 0,4-6 0,-5 7 0,10-12 0,-5 9 0,8-11 0,-9 13 0,8-11 0,-10 10 0,11-13 0,-12 14 0,11-11 0,-10 11 0,8-6 0,-4 4 0,-2-2 0,3 4 0,-4-3 0,1 7 0,1-6 0,-2 4 0,2-1 0,-2 0 0,2-7 0,-4 6 0,9-14 0,-5 16 0,8-15 0,-7 18 0,10-21 0,-11 17 0,15-19 0,-18 16 0,16-14 0,-16 16 0,10-14 0,-11 14 0,12-12 0,-9 12 0,12-11 0,-9 11 0,9-11 0,-12 11 0,14-9 0,-13 9 0,15-11 0,-12 10 0,17-17 0,-16 18 0,14-18 0,-16 23 0,14-18 0,-13 17 0,18-19 0,-18 19 0,28-27 0,-28 23 0,37-24 0,-37 23 0,18-8 0,2 0 0,-14 8 0,32-17 0,-11 6 0,-6 1 0,24-7 0,-41 16 0,37-19 0,-39 22 0,33-22 0,-32 23 0,32-18 0,-33 17 0,36-19 0,-38 19 0,32-17 0,-33 19 0,28-11 0,-24 13 0,24-13 0,-26 13 0,22-13 0,-23 10 0,28-13 0,-26 13 0,26-7 0,-27 11 0,21-9 0,-18 6 0,24-15 0,-23 14 0,27-15 0,-30 18 0,36-16 0,-37 14 0,41-12 0,-44 9 0,47-13 0,-41 14 0,44-17 0,-41 21 0,46-21 0,-51 18 0,60-24 0,-58 23 0,67-21 0,-62 23-6784,72-26 6784,-67 26-4537,72-26 4537,-75 27-1443,74-22 1443,-76 22-1278,42-6 0,2 2 1278,-36 7 0,53-5 2556,-69 4-2556,24-4 0,-19 4 0,55-9 0,-51 8 3822,25-5-3822,0-6 0,-28 10 2158,61-19-2158,-27 12 0,-2-2 0,34-7 0,-58 17-1669,55-14 1669,-55 14-373,41-13 373,-46 13 0,48-16 0,-50 16 0,55-15 0,-55 14 0,53-15 0,-51 16 0,56-16 0,-54 15 0,59-17 0,-62 15 0,69-17 0,-66 17 0,64-13 0,-68 13 0,52-10 0,-52 10 0,35-7 0,-39 11 0,31-14 0,-31 12 0,46-14 0,-37 11 0,49-12 0,-46 12 0,50-17 0,-57 20 5772,48-14-5772,-53 16 0,39-9 0,-38 8 0,41-10 0,-36 10 0,33-11 0,-38 12 0,40-12 0,-40 11 0,55-19 0,-54 18 0,62-17 0,-61 18 0,58-11 0,-57 12 0,68-14 0,-69 12 0,35-10 0,0-2 0,-35 8-851,38-12 851,-42 16 0,-2 1 531,2 1-531,28-11 0,-21 7 0,56-24 0,-54 20 0,31-11 0,0 1 0,-29 11-2834,38-12 1,-1 2 2833,-40 13-1895,38-10 1,-1-1 1894,-37 10 298,36-10 1,1 0-299,-35 9 0,32-9 0,1 1 0,-32 8-1366,27-7 0,-1-2 1366,-27 4 480,33-3 1,1 1-481,-24 2 0,29-5 0,0 1 0,-34 9-834,33-14 1,-2 0 833,-34 12 426,36-9 0,1 0-426,-36 12-420,29-8 0,-2 1 420,-32 9 1390,75-16-1390,-78 19 2400,78-17-2400,-75 12 0,72-17 0,-69 18 0,74-16 0,-73 19-648,29-12 1,-1-2 647,-30 9 931,28-9 0,-2 1-931,-31 9 0,65-19 0,-67 19 1475,47-12-1475,-51 14 0,39-8 0,-36 7 0,44-10 0,-42 8 0,41-9 0,-45 9 0,45-8 0,-44 5 0,59-6 0,-56 9 0,54 0 0,-58 7 0,55-15 0,-51 8 0,56-16 0,-58 19 0,50-19 0,-50 17 837,20-10-837,-28 11 5692,19-3-5692,-14 1 0,28-11 0,-29 13 0,37-13 0,-34 14 0,41-17 0,-39 13 0,30-13 0,-30 17 0,30-16 0,-30 17 0,37-20 0,-40 21 3298,35-21-3298,-34 20 0,35-14 0,-36 13 0,47-17 0,-48 12 0,46-14 0,-45 16 0,39-11 0,-35 11 0,39-19 0,-40 20 0,39-24 0,-44 23 0,39-18 0,-38 20 0,31-18 0,-28 17 0,38-19 0,-36 19 0,54-25 0,-52 24 0,51-25 0,-56 24 0,54-15 0,-52 18 0,54-18 0,-55 20 0,55-29 0,-52 27 0,47-28 0,-46 28 0,37-19 0,-40 17 0,42-16 0,-44 17 0,46-19 0,-46 19 0,54-19 0,-52 19 0,47-12 0,-50 17 0,32-11 0,-33 10 0,38-16 0,-36 16 0,37-16 0,-39 16 0,33-18 0,-32 17 0,44-25 0,-41 22 0,41-19 0,-44 19 0,42-16 0,-38 19 0,34-20 0,-37 21 0,36-18 0,-35 15 0,55-14 0,-53 14 0,45-16 0,-46 18 0,42-20 0,-40 18 0,52-23 0,-54 19 0,49-22 0,-54 23 0,49-13 0,-45 14 0,51-18 0,-49 15 0,49-20 0,-52 24 0,51-24 0,-47 25 0,53-27 0,-53 28-6784,60-29 6784,-58 26-2052,61-25 2052,-55 23 0,46-17 0,-52 17 0,42-14 0,-50 18-1043,53-20 1043,-50 19 0,58-20 0,-56 18 0,55-12 0,-56 15 0,56-27 0,-58 24 0,66-36 0,-63 36 0,66-26 0,-63 28 0,58-19 0,-62 17-3511,61-19 3511,-52 21 0,60-28 0,-61 30 0,59-35 0,-66 34 2411,28-15-2411,-37 18 0,40-24 0,-28 17 0,26-17 0,1 1 0,-26 19 0,59-30 0,-65 31 1674,51-21-1674,-52 20 0,49-19 0,-49 20 0,52-23 0,-49 16 0,57-27 0,-53 29 0,48-23 0,-50 30 0,44-27 0,-43 23 0,51-24 0,-53 23 0,55-17 0,-54 16 0,49-19 0,-51 22 0,51-22 0,-50 23 0,61-27 0,-57 20 0,56-25 0,-60 25 0,73-29 0,-71 31 0,70-29 0,-74 33 0,64-27 0,-59 28 0,47-26 0,-53 28 0,45-24 0,-46 21 0,53-26 0,-55 22 0,51-25 0,-49 25 0,44-23 0,-42 24 0,35-21 0,-36 18 0,45-17 0,-44 21 0,49-19 0,-53 20 0,37-11 0,-39 13 0,40-14 0,-36 11 0,44-26 0,-44 25 0,41-22 0,-42 26 1099,20-10-1099,-25 11 0,30-19 0,-26 13 0,50-28 0,-50 31 0,61-34 0,-58 33 0,64-37 0,-65 35 0,64-37 0,-59 38 0,54-38 0,-52 39 0,49-41 0,-54 38 0,59-37 0,-59 37 0,53-27 0,-50 29 0,44-27 0,-43 29 0,58-41 0,-61 39 618,60-44-618,-65 41 0,64-36 0,-59 37-4270,68-41 4270,-67 37 0,62-35 0,-62 37-2403,51-23 2403,-52 30 2735,46-29-2735,-46 27 0,41-30 0,-42 29 0,37-27 0,-40 27 0,37-22 0,-37 23 0,32-23 0,-33 22 531,29-27-531,-28 29 4699,18-13-4699,-19 19 0,24-11 0,-24 9 5480,33-22-5480,-33 19 758,26-20-758,-27 19 0,24-14 0,-23 14 0,25-17 0,-25 16 58,20-20-58,-21 22 0,21-22 0,-20 25 0,10-12 0,-14 12 0,7-10 0,-5 8 0,20-20 0,-21 18 0,25-18 0,-28 17 0,16-5 0,-16 5 0,14-1 0,-10 0 0,10 1 0,-14 2 0,11-4 0,-10 5 0,13-7 0,-11 8 0,7-7 0,-8 8 0,9-12 0,-7 10 0,8-11 0,-10 12 0,2-6 0,-5 6 0,2-1 0,-2 0 0,3 4 0,-3-4 0,0 2 0,-3-3 0,0-2 0,2 2 0,1-12 0,3 10 0,0-13 0,-1 16 0,3-12 0,-4 12 0,6-11 0,-9 10 0,7-5 0,-7 5 0,4-2 0,-5 2 0,5-4 0,-4 3 0,6-6 0,-5 4 0,3 0 0,-5 1 0,2 0 0,1 1 0,3-3 0,-3 4 0,2-3 0,-4 4 0,-1-3 0,-1 1 0,-1-1 0,4 5 0,-1-2 0,1 2 0,1 0 0,-3-2 0,3 2 0,-3-3 0,2 0 0,-1 1 0,1-1 0,-2 0 0,0 1 0,0 2 0,0 0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08:04:07.76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24575,'0'0'0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08:04:15.72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9089 24575,'0'-6'0,"2"0"0,-1 1 0,4 1 0,-5-1 0,5 5 0,-4-8 0,4 5 0,-4-6 0,6 4 0,-5-1 0,8 0 0,-9 1 0,6-1 0,-4 3 0,6-4 0,-3 3 0,12-12 0,-10 9 0,20-12 0,-19 15 0,32-21 0,-30 18 0,45-28 0,-43 26 0,37-18 0,-40 22 0,29-15 0,-30 15 0,22-14 0,-23 15 0,23-14 0,-22 13 0,34-18 0,-32 15 0,35-23 0,-36 22 0,28-19 0,-28 20 0,31-15 0,-33 15 0,37-18 0,-34 21 0,35-23 0,-30 22 0,33-25 0,-36 22 0,41-22 0,-45 23 0,44-18 0,-45 18 0,41-17 0,-39 16 0,39-17 0,-38 21 0,52-16 0,-51 16 0,56-19 0,-58 16 0,51-15 0,-51 15 0,50-17 0,-50 18 0,41-20 0,-39 24 0,32-20 0,-31 18 0,40-16 0,-40 16 0,20-7 0,-2 1 0,-19 6 0,49-15 0,-51 15 0,50-18 0,-53 15 0,41-15 0,-43 20 0,43-16 0,-39 19 0,39-15 0,-35 11 0,31-4 0,-26 5 0,31-8 0,-30 10 0,38-17 0,-42 16 0,18-11 0,0 0 0,-20 7 0,55-17 0,-54 20 0,52-18 0,-51 16 0,49-13 0,-48 14 0,52-16 0,-52 16 0,55-11 0,-56 12 0,75-28 0,-39 11 0,17-10 0,1 15 0,-47 10 0,54-8 0,-53 7 0,60-6 0,-68 8 0,71-9 0,-70 6 0,73-11 0,-71 13 0,61-13 0,-60 17 0,62-20 0,-62 18 0,69-17 0,-72 18 0,70-18 0,-71 17 0,76-14 0,-71 16 0,59-5 0,-67 3 0,56-1 0,-56-1 0,79-1 0,-76-1 0,63-9 0,-67 11-1434,21-5 1434,-24 10 0,31-8 0,-24 7 0,52-14 0,-52 13 0,61-13 0,-60 13 0,62-13 0,-67 10 0,52-5 0,-53 6 0,50-1 0,-47 2 0,46-5 0,-48 4 0,40-3 0,-40 6 0,35 1 0,-34 1 0,30-1 0,-30-1 0,34-6 0,-32 5 0,42-8 0,-41 7 1434,31-5-1434,-37 4 0,34-3 0,-28 6 0,36-7 0,-35 8 0,27-3 0,-30 3 0,38 0 0,-39 0 0,52-3 0,-51 3 0,45-5 0,-44 4 0,37-4 0,-37 5 0,44-8 0,-42 7 0,53-12 0,-45 11 0,51-15 0,-51 14 0,53-9 0,-60 9 0,59-8 0,-62 7 0,59-9 0,-59 9 0,52-4 0,-51 5 0,49-10 0,-48 11 0,59-19 0,-59 16 0,65-14 0,-69 12 0,61-9 0,-62 14 0,70-17 0,-65 18 0,77-25 0,-76 22 0,57-13 0,-63 17 0,37-8 0,-37 7 0,35-12 0,-36 12 0,38-14 0,-36 10 0,51-16 0,-49 16 0,60-18 0,-58 18 0,48-15 0,-50 15 0,40-16 0,-43 19 0,47-21 0,-45 20 0,43-17 0,-43 18 0,54-25 0,-49 22 0,58-30 0,-63 31 0,53-24 0,-53 25 0,45-17 0,-49 16 0,41-14 0,-41 10 0,49-13 0,-47 14 0,57-14 0,-57 16 0,60-20 0,-55 19 0,56-25 0,-56 25 0,55-22 0,-58 25 0,61-19 0,-57 19 0,64-20 0,-60 19 0,65-17 0,-65 19 0,58-13 0,-63 11 0,55-12 0,-55 10 0,46-5 0,-48 5 0,54-3 0,-50 5 0,56-7 0,-59 10 0,18-4 0,17-5 0,-30 8 0,60-13 0,-64 13 0,47-13 0,-50 13 0,58-13 0,-56 13 0,73-13 0,-68 13 0,64-18 0,-68 15 0,57-18 0,-51 14-6784,71-23 6784,-67 24-2269,26-9 1,-1 1 2268,-31 9-1517,29-7 0,1 0 1517,-31 8-892,70-14 892,-67 19 0,68-26 0,-63 19 527,23-13 0,-1 0-527,-26 13 0,25-13 0,-2-1 0,-28 15 231,30-13 0,0 1-231,-30 12 0,73-23 0,-74 27 3069,52-15-3069,-54 17 0,46-22 0,-49 16 2389,41-15-2389,-42 18 0,32-8 0,-33 7 0,39-23 0,-37 21 0,48-36 0,-44 35 0,43-28 0,-45 28 0,37-19 0,-38 21 6047,31-21-6047,-32 24 0,31-22 0,-31 21 1648,28-16-1648,-33 16 0,30-14 0,-29 13 556,41-20-556,-38 21 0,40-29 0,-40 29 0,40-31 0,-37 28 0,37-26 0,-35 24 0,41-24 0,-42 26 0,43-26 0,-46 27 0,39-20 0,-38 19 0,41-21 0,-39 18 0,38-15 0,-40 18 0,56-22 0,-53 19 0,72-32 0,-72 32 0,60-25 0,-60 29 0,52-17 0,-54 20 0,54-21 0,-55 15 0,51-20 0,-52 20 0,54-16 0,-50 22 0,46-19 0,-48 16 0,44-20 0,-42 18 0,42-12 0,-41 15 0,29-10 0,-31 11 0,32-17 0,-31 13 0,57-20 0,-54 19 0,59-15 0,-65 17 0,40-14 0,-42 13 0,37-13 0,-34 14 0,45-16 0,-44 14 0,51-19 0,-53 22 0,56-24 0,-56 23 0,63-29 0,-61 27 0,64-24 0,-65 27 0,54-17 0,-55 19 0,43-10 0,-45 11 0,55-30 0,-49 26 0,62-43 0,-62 42-509,26-15 509,-34 18 0,35-19 0,-27 15 0,59-42 0,-62 42-6608,60-47 6608,-58 44-1567,50-39 1567,-51 43 0,51-43 0,-50 44-3900,65-49 3900,-62 46-1234,29-19 0,0 0 1234,-31 19 0,28-20 0,1 0 0,-29 19-1310,57-47 1310,-58 44 0,52-43 0,-54 45 0,64-50 0,-65 51 1295,56-48-1295,-60 49 2352,45-36-2352,-35 34 0,33-34 0,-33 35 0,29-30 0,-37 32 3739,32-27-3739,-33 27 0,36-27 0,-35 27 0,35-25 0,-36 26 0,38-31 0,-38 29 0,42-31 0,-43 34 0,47-33 0,-44 32 0,47-33 0,-47 32 0,36-27 0,-38 29 0,31-26 0,-34 25 5688,33-21-5688,-32 21 0,33-20 0,-31 22 0,33-30 0,-35 26 0,35-33 0,-33 32 2339,31-32-2339,-31 33 0,20-23 0,-25 27 0,6-9 0,-6 12 800,5-13-800,-2 8 171,10-23-171,-13 22 0,5-19 0,-10 20 0,0-15 0,0 15 0,0-25 0,0 23 0,5-24 0,-4 19 0,4-8 0,-5 9 0,8-2 0,-7 9 0,7-9 0,-5 10 0,0-5 0,0 5 0,-1-2 0,-1 2 0,4-2 0,-5 2 0,10-10 0,-5 11 0,8-13 0,-9 14 0,6-9 0,-7 6 0,8-8 0,-5 8 0,3-4 0,-4 5 0,1-2 0,-3 2 0,4-10 0,-5 9 0,5-6 0,-4 10 0,3-7 0,0 5 0,-1-8 0,1 7 0,2-7 0,-4 6 0,3-1 0,-6 3 0,7-1 0,-7 0 0,9-5 0,-9 5 0,12-10 0,-12 8 0,20-20 0,-18 19 0,17-22 0,-13 26 0,6-21 0,-4 21 0,4-23 0,-6 19 0,4-9 0,-8 12 0,0-2 0,-1 2 0,4-8 0,-3 8 0,15-28 0,-12 21 0,22-34 0,-19 35 0,41-39 0,-33 38 0,59-50 0,-56 47-3392,21-18 0,0-1 3392,-21 18-2269,27-22 1,0 1 2268,-27 26-1256,39-30 0,1-1 1256,-31 25-1101,38-24 0,1-1 1101,-36 22 119,36-15 1,0-1-120,-36 17 0,33-20 0,-2 0 0,-36 23-184,21-18 1,-3 4 183,-34 22 1794,44-24-1794,-47 28 2560,20-10-2560,-21 14 4294,1-7-4294,-3 8 6423,-5-5-6423,3 2 1092,-3-3-1092,0 0 0,-3 1 0,5-1 0,-4 0 0,7-2 0,-4 2 0,2-17 0,-3 13 0,2-25 0,-1 25 0,6-23 0,-3 24 0,4-21 0,-5 21 0,7-17 0,-8 19 0,8-22 0,-9 20 0,1-27 0,-2 27 0,5-17 0,-3 19 0,3-8 0,-5 8 0,0-4 0,0 5 0,2 1 0,-1-1 0,1 0 0,1-2 0,-3 2 0,5-10 0,-1 11 0,1-20 0,1 19 0,2-27 0,-2 26 0,2-23 0,-4 24 0,3-20 0,-3 18 0,4-10 0,-5 12 0,0-5 0,-1 7 0,-1-6 0,4 7 0,-5-11 0,5 10 0,-1-11 0,-1 11 0,2-12 0,-2 12 0,2-16 0,-1 14 0,1-12 0,-5 11 0,3-1 0,-1 3 0,-1-1 0,4-2 0,-4 2 0,1-3 0,3 1 0,-6 2 0,5-10 0,-6 9 0,7-16 0,-4 14 0,6-14 0,-3 16 0,-1-6 0,-1 7 0,-2 0 0,0 1 0,0-1 0,0 0 0,3 3 0,-3-2 0,3 2 0,-1 0 0,-1-2 0,2 4 0,-3-1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08:04:16.75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24575,'0'0'0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08:04:41.10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6864 24575,'0'-5'0,"5"-4"0,-3 3 0,3-2 0,0 5 0,-4-5 0,6 5 0,-3-5 0,1 4 0,3-6 0,-4 6 0,6-14 0,-4 10 0,8-12 0,-7 12 0,6-10 0,-10 8 0,11-6 0,-10 7 0,6-2 0,1-10 0,-4 12 0,21-34 0,-6 21 0,0-8 0,3 7 0,-20 15 0,18-25 0,-17 22 0,14-17 0,-16 22 0,14-17 0,-10 16 0,10-31 0,-11 33 0,8-20 0,-10 21 0,12-19 0,-14 14 0,14-22 0,-12 23 0,10-26 0,-10 24 0,10-28 0,-13 29 0,8-19 0,-10 20 0,10-18 0,-5 20 0,6-21 0,-6 21 0,1-22 0,-3 19 0,4-17 0,-5 19 0,10-22 0,-10 20 0,11-29 0,-10 30 0,6-24 0,-6 26 0,-1-22 0,-2 19 0,5-19 0,-1 20 0,7-20 0,-8 19 0,5-27 0,-7 26 0,1-13 0,-2 17 0,3-10 0,-3 8 0,-1-63 0,0 51 0,-3-56 0,4 66 0,5-28 0,-4 28 0,8-36 0,-11 33 0,7-26 0,-7 26 0,10-24 0,-7 24 0,4-28 0,-5 32 0,0-29 0,0 25 0,0-21 0,0 21 0,5-21 0,-4 19 0,7-21 0,-5 22 0,0-5 0,2-6 0,-2 15 0,3-31 0,-3 31 0,0-31 0,-1 23 0,-1-7 0,-1 2 0,-1 15 0,1-15 0,1 15 0,1-20 0,-2 19 0,8-32 0,-6 30 0,8-34 0,-10 34 0,5-27 0,-4 29 0,6-32 0,-5 30 0,3-32 0,-5 33 0,22-16 0,-17 19 0,17-29 0,-22 22 0,3-43 0,-3 43 0,8-49 0,-7 46 0,6-42 0,-6 46 0,4-35 0,-4 37 0,4-48 0,-5 46 0,5-53 0,-4 53 0,2-37 0,-3 40 0,7-36 0,-5 34 0,10-48 0,-10 44 0,8-43 0,-9 43 0,9-38 0,-9 40 0,4-40 0,-5 43 0,8-42 0,-6 41 0,8-47 0,-10 47 0,8-36 0,-7 38 0,9-35 0,-9 33 0,7-44 0,-7 44 0,4-46 0,-5 45 0,9-53 0,-8 50 0,11-48 0,-8 47 0,7-37 0,-7 38 0,8-43 0,-10 44 0,8-49 0,-9 52 0,4-44 0,-4 45 0,4-40 0,-5 40 0,3-40 0,-3 40 0,7-38 0,-5 36 0,13-33 0,-13 33 0,8-33 0,-7 35 0,8-40 0,-7 39 0,9-36 0,-12 36 0,12-32 0,-11 31 0,10-33 0,-8 35 0,6-27 0,-6 29 0,4-21 0,-5 18 0,3-17 0,-3 16 0,7-28 0,-8 26 0,13-25 0,-14 32 0,10-16 0,-11 17 0,5-21 0,-4 18 0,4-23 0,-2 24 0,3-21 0,-3 21 0,4-24 0,-6 23 0,5-16 0,-6 20 0,2-13 0,1 12 0,5-21 0,-4 18 0,9-18 0,-12 21 0,15-17 0,-15 16 0,12-15 0,-9 18 0,6-18 0,-6 18 0,11-23 0,-10 21 0,16-20 0,-16 21 0,15-22 0,-18 19 0,16-12 0,-14 15 0,10-5 0,-11 5 0,15-7 0,-13 9 0,24-11 0,-21 13 0,33-24 0,-30 19 0,40-25 0,-39 27 0,33-18 0,-35 20 0,26-14 0,-27 13 0,24-10 0,-21 11 0,29-10 0,-30 9 0,32-7 0,-36 8 0,41-2 0,-33 2 0,44-5 0,-42 5 0,17-1 0,4 1 0,-25 3 0,48-5 0,-49 4 0,41-7 0,-41 5 0,46-5 0,-42 4 0,45-3 0,-47 6 0,52-7 0,-49 7 0,60-4 0,-58 5 0,43 0 0,-49 0 0,12 3 0,-1-3 0,-12 0 0,42 0 0,-11 0 0,0 0 0,15 2 0,-46-1 0,41 2 0,-41-3 0,41 2 0,-41-1 0,51 1 0,-49-2 0,47 0 0,-50 0 0,30 3 0,-33-3 0,23 10 0,-22-8 0,24 13 0,-23-13 0,25 8 0,-25-9 0,30 9 0,-29-8 0,30 8 0,-32-10 0,29 8 0,-27-7 0,29 12 0,-30-11 0,29 13 0,-30-13 0,41 13 0,-37-14 0,35 20 0,-37-18 0,38 19 0,-33-17 0,39 16 0,-44-16 0,25 13 0,-26-14 0,17 14 0,-17-13 0,19 20 0,-21-19 0,31 24 0,-31-21 0,34 16 0,-34-18 0,30 16 0,-29-14 0,30 19 0,-32-19 0,33 26 0,-32-25 0,30 26 0,-29-27 0,35 22 0,-33-25 0,40 26 0,-37-27 0,24 22 0,-24-22 0,19 24 0,-20-23 0,33 30 0,-35-30 0,35 25 0,-36-25 0,28 21 0,-29-23 0,17 19 0,-19-21 0,14 15 0,-13-12 0,15 16 0,-15-16 0,15 15 0,-15-15 0,15 13 0,-15-13 0,15 10 0,-15-14 0,23 18 0,-22-16 0,19 12 0,-20-13 0,12 13 0,-12-13 0,23 18 0,-21-17 0,25 9 0,-26-11 0,22 9 0,-22-8 0,21 15 0,-18-14 0,22 12 0,-23-11 0,30 6 0,-30-6 0,35 6 0,-36-6 0,39 9 0,-36-9 0,36 9 0,-36-12 0,36 12 0,-38-9 0,42-1 0,-41-1 0,46-12 0,-45 8 0,45-8 0,-43 7 0,36-3 0,-38 3 0,35-4 0,-36 2 0,31-5 0,-34 7 0,40-12 0,-34 11 0,39-18 0,-41 19 0,32-22 0,-31 22 0,32-25 0,-30 20 0,33-18 0,-38 15 0,16-2 0,-6-7 0,14-1 0,-5 0 0,23-13 0,-42 30 0,43-31 0,-43 26 0,53-38 0,-50 33 0,39-32 0,-44 39 0,27-25 0,-27 25 0,25-28 0,-28 24 0,24-29 0,-26 30 0,31-34 0,-28 31 0,34-33 0,-33 33 0,27-28 0,-29 29 0,25-24 0,-25 24 0,19-19 0,-25 28 0,19-26 0,-16 24 0,18-41 0,-15 34 0,15-41 0,-16 44 0,18-41 0,-18 42 0,20-33 0,-21 32 0,13-22 0,-16 23 0,14-23 0,-12 22 0,15-17 0,-14 16 0,12-19 0,-10 18 0,10-20 0,-9 23 0,11-23 0,-13 22 0,13-20 0,-16 19 0,10-18 0,-11 16 0,14-24 0,-12 24 0,15-22 0,-17 23 0,19-27 0,-14 24 0,15-22 0,-17 25 0,-19 20 0,11-8 0,-8 10 0,17-19 0,13-15 0,-14 17 0,7-19 0,-6 20 0,6-18 0,-7 15 0,6-8 0,-6 10 0,9-10 0,-6 11 0,14-15 0,-14 15 0,17-18 0,-19 15 0,23-20 0,-22 21 0,25-23 0,-22 24 0,26-25 0,-25 25 0,31-26 0,-31 25 0,31-29 0,-31 29 0,31-23 0,-31 24 0,30-19 0,-30 19 0,29-17 0,-30 21 0,27-18 0,-27 17 0,32-19 0,-30 19 0,37-20 0,-37 21 0,32-19 0,-31 19 0,17-11 0,-19 13 0,23-10 0,-22 8 0,40-11 0,-39 12 0,51-9 0,-49 9 0,57-9 0,-58 9 0,68-4 0,-64 5-6784,76-3 6784,-76 2-1581,69 1 1581,-72 1-968,54 2 968,-55-3 0,45 0 0,-46 0 0,46-5 0,-45 3 0,48 0 0,-49 2-519,59 0 519,-48 0 0,52 2 0,-57-3 0,52 3 0,-58-5 0,69 1 0,-65 2 0,62 4 0,-64-4 0,59 3 0,-59-1 0,62 2 0,-61 0 0,60 2 0,-60-5 0,48 5 0,-49-5 5264,30 1-5264,-32-2 0,28 5 0,-29-4 2073,27 7-2073,-26-8 0,19 8 0,-20-7 0,46 12 0,-44-9 0,51 12 0,-56-12 1560,43 9-1560,-39-9 0,19 1 955,-26-2-955,26-3 0,-17 0 0,50 5 0,-47-4 0,51 9 0,-57-6 0,59 2 0,-56-3 0,58 0 0,-54-2 0,58 9 0,-58-8 0,68 15 0,-70-14 0,72 9 0,-71-11 0,59 4 0,-64-4 0,56 1 0,-53-2 0,56 5 0,-56-4 0,47 9 0,-50-6 0,35 4 0,-37-5 0,29 3 0,-27-6 0,26 8 0,-28-7 0,21 9 0,-23-9 0,12 14 0,-12-10 0,41 17 0,-34-15 0,45 15 0,-50-17 0,25 12 0,-26-15 0,29 11 0,-27-12 0,30 12 0,-34-9 0,28 14 0,-31-10 0,26 7 0,-24-11 0,22 9 0,-19-11 0,17 10 0,-19-11 0,19 17 0,-17-15 0,21 20 0,-23-18 0,28 18 0,-30-15 0,37 20 0,-36-19 0,19 7-451,-22-14 451,0 1 0,2-3 0,-4 5 0,4-4 0,-2 4 0,3-2 0,2 3 451,13 7-451,-11-6 0,27 22 0,-27-23 0,37 32 0,-31-33 0,28 33 0,-30-31 0,35 32 0,-30-22 0,28 14 0,-32-16 0,29 8 0,-29-14 0,41 24 0,-45-26 0,40 23 0,-40-27 0,27 17 0,-29-18 0,24 13 0,-23-11 0,33 12 0,-32-12 0,15 6 0,-14-4 0,13 3 0,-9 0 0,22 4 0,-32-6 0,25 8 0,-25-8 0,29 14 0,-27-15 0,30 14 0,-29-18 0,24 10 0,-24-8 0,22 4 0,-20-5 0,21 5 0,-21-7 0,15 11 0,-19-7 0,16 0 0,-15-3 0,18-4 0,-18 2 0,23 5 0,-22-1 0,27 4 0,-24-3 0,27 4 0,-27-6 0,39 2 0,-38-5 0,50 0 0,-47 0 0,32 0 0,-39 3 0,19-3 0,-23 3 0,21-6 0,-18 5 0,18-4 0,-18 5 0,20-1 0,-19-1 0,19-1 0,-20-1 0,21-4 0,-21 5 0,21 0 0,-21 0 0,18 3 0,-21-1 0,23-1 0,-22 2 0,15-3 0,-15 0 0,10-3 0,-9 2 0,21-1 0,-18 2 0,20 0 0,-21 0 0,24-3 0,-23 3 0,28-5 0,-28 4 0,20-1 0,-22 2 0,18-3 0,-18 3 0,15-5 0,-15 4 0,18-2 0,-18 3 0,23 0 0,-22 0 0,24-2 0,-23 1 0,25-4 0,-23 5 0,27-3 0,-29 1 0,25 1 0,-29-2 0,18 3 0,-17 0 0,6 0 0,-7 0 0,10-2 0,-9-1 0,19-5 0,-17 4 0,9-4 0,-13 8 0,11-5 0,-8 4 0,15-4 0,-15 4 0,10-4 0,-8 5 0,1 0 0,-3 0 0,-2 0 0,-1 0 0,1-3 0,0 1 0,-1 1 0,1-1 0,-3-1 0,2 3 0,-2-3 0,0 1 0,2 1 0,-2-2 0,3 3 0,0 0 0,-1-2 0,-2 4 0,5-4 0,-7 2 0,7-1 0,-5-1 0,3 2 0,-1 0 0,1 0 0,-3-3 0,2 3 0,-2-3 0,3 3 0,-1-2 0,1 1 0,0-2 0,-1 3 0,1 0 0,0 3 0,-1-2 0,1 1 0,-1-2 0,1 0 0,0-2 0,-1 1 0,1-2 0,0 3 0,-1 0 0,3 0 0,-1 3 0,1-2 0,0-1 0,-2-1 0,2-2 0,-4 6 0,1 0 0,-2 0 0,0 2 0,2-4 0,1 6 0,0-5 0,2 5 0,-5-4 0,7 3 0,-5 0 0,3-1 0,-3-2 0,-2 0 0,2-1 0,4 4 0,-3-2 0,0 3 0,-1-6 0,-2 1 0,2-2 0,-2 0 0,0 0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08:04:54.01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1235 5911 16383,'-29'22'0,"7"-4"0,19-12 0,-5 4 0,-6 5 0,1-3 0,0-1 0,0-1 0,3-6 0,-14 12 0,13-12 0,-19 19 0,23-17 0,-26 27 0,29-23 0,-28 26 0,27-27 0,-30 32 0,31-31 0,-31 39 0,28-41 0,-26 43 0,24-43 0,-22 38 0,25-36 0,-27 31 0,27-34 0,-28 26 0,28-27 0,-70-6 0,58-1 0,-56-5 0,66 11 0,-23 13 0,22-11 0,-25 14 0,26-14 0,-23 12 0,22-13 0,-22 13 0,20-14 0,-20 10 0,19-14 0,-18 9 0,18-9 0,-16 9 0,17-8 0,-15 5 0,18-4 0,-23 5 0,22-4 0,-27 6 0,27-9 0,-24 7 0,24-7 0,-22 4 0,22-5 0,-11 3 0,6-11 0,6-1 0,1-11 0,5 5 0,4-1 0,-7 0 0,4 3 0,-1-6 0,2 5 0,0 0 0,0-5 0,0 6 0,0-6 0,0 5 0,2-3 0,-1 0 0,-1-7 0,-1 10 0,-4-27 0,7 30 0,1-32 0,1 33 0,4-28 0,-8 28 0,5-33 0,-2 30 0,3-29 0,-3 30 0,10-31 0,-7 34 0,10-33 0,-10 32 0,3-21 0,-6 20 0,4-22 0,-3 23 0,4-33 0,-2 30 0,4-29 0,-3 30 0,17-33 0,-16 33 0,31-49 0,-29 48 0,26-38 0,-28 42 0,15-30 0,-15 27 0,7-25 0,-8 26 0,6-27 0,-6 30 0,6-45 0,-9 43 0,11-41 0,-10 41 0,20-35 0,-13 33 0,17-34 0,-21 36 0,19-30 0,-20 30 0,22-36 0,-23 35 0,26-40 0,-25 42 0,34-48 0,-31 49 0,31-51 0,-31 52 0,25-48 0,-28 46 0,36-45 0,-37 43 0,49-32 0,-45 33 0,46-30 0,-45 31 0,40-31 0,-40 33 0,28-18 0,-31 18 0,13-6 0,-17 1 0,6 1 0,-45 28 0,27-13 0,-31 22 0,6-8 0,21-12 0,-34 14 0,-2 2 0,28-13 0,-41 13 0,1-1 0,40-17 0,-30 12 0,-1-1 0,33-11 0,-31 6 0,43-13 0,1-5 0,5-13 0,3 9 0,0-11 0,6 6 0,-3 9 0,21-34 0,-20 32 0,44-59 0,-41 55 0,23-25 0,1 0 0,-20 21 0,22-20 0,1 0 0,-20 21 0,50-56 0,-53 56 0,21-28 0,0-1 0,-22 25 0,25-30 0,0 1 0,-24 31 0,24-35 0,3-1 0,-23 32 0,26-33 0,0 1 0,-28 38 0,21-30 0,-3 0 0,-22 32 0,44-66 0,-43 64 0,34-55 0,-38 59 0,16-39 0,-20 44 0,2-15 0,-9 0 0,-9 5 0,6-7 0,-15 7 0,12 11 0,-25-9 0,19 12 0,-11-4 0,-14 8 0,21 0 0,-52 3 0,49-2 0,-48-2 0,51 0 0,-31-2 0,41 0 0,-5 0 0,31-23 0,-14 16 0,16-16 0,-2-1 0,-8 16 0,20-47 0,-24 42 0,22-58 0,-21 52 0,15-27 0,2 1 0,-15 24 0,27-33 0,2 1 0,-24 36 0,40-46 0,-46 53 0,5 1 0,-2-1 0,23-23 0,-9 16 0,15-20 0,0-1 0,-15 20 0,34-30 0,0 0 0,-36 32 0,33-27 0,-5 0 0,-39 29 0,52-57 0,-57 57 0,28-41 0,-30 50 0,6-32 0,-8 30 0,-6-16 0,-6 17 0,-8-9 0,2 10 0,-16-5 0,16 7 0,-39 1 0,36 1 0,-51-1 0,50 7 0,-50-6 0,51 6 0,-41-12 0,48 5 0,-29-8 0,34 7 0,-18-7 0,17 3 0,-1-3 0,3-6 0,2 8 0,0-12 0,0 10 0,3-1 0,4-27 0,-3 28 0,20-53 0,-17 53 0,16-23 0,13-14 0,-15 28 0,22-25 0,0 2 0,-19 24 0,30-29 0,-1 0 0,-31 28 0,31-30 0,1 1 0,-30 30 0,19-20 0,0 0 0,-22 22 0,23-19 0,-1 0 0,-23 18 0,22-19 0,0 1 0,-26 25 0,30-43 0,-33 39 0,4-9 0,-9 11 0,-20 6 0,1 6 0,-8-2 0,6 5 0,-23 7 0,21-5 0,-64 11 0,63-12 0,-36 6 0,1 1 0,34-3 0,-43 2 0,-2 0 0,40-4 0,-38 3 0,0-1 0,38-3 0,-27 1 0,0-1 0,33-3 0,-56-6 0,65 3 0,-31-4 0,39 2 0,-8-4 0,12-10 0,-1 6 0,9-6 0,-3 11 0,7-5 0,12-3 0,-8 5 0,46-20 0,-41 24 0,29-16 0,0-3 0,-24 11 0,45-20 0,1-2 0,-41 15 0,42-14 0,-1 1 0,-49 19 0,27-13 0,-3 1 0,-32 17 0,23-20 0,-37 33 0,-51 9 0,33-1 0,-41 7 0,42-9 0,-13 0 0,-33 16 0,22-11 0,-49 21 0,65-26 0,-52 18 0,58-23 0,-45 16 0,49-16 0,-24 5 0,30-7 0,48-7 0,-22 5 0,40-8 0,17-1 0,-51 6 0,43-8 0,-4 8 0,-44 1 0,32-1 0,0 0 0,-35 4 0,63-1 0,-59 8 0,20 1 0,-29 4 0,-6-5 0,3 12 0,-1-10 0,2 23 0,-4-22 0,0 47 0,-4-41 0,1 25 0,-7-1 0,-2-18 0,-9 46 0,1-41 0,-4 41 0,4-41 0,-11 42 0,17-48 0,-10 35 0,24-26 0,-8 4 0,31 5 0,-22-29 0,46 25 0,-42-26 0,54 16 0,-50-20 0,80-4 0,-71-2 0,43-11 0,2-2 0,-30 7 0,44-13 0,7 0 0,-12 13 0,17-11 0,-2 1 0,-22 14 0,6-9 0,-8 1 0,-40 13 0,25-7 0,-1 0 0,-32 7 0,44-3 0,-54 2 0,6 5 0,-8 9 0,-10-1 0,7 6 0,-12 0 0,-11 11 0,7-12 0,-34 43 0,28-42 0,-36 59 0,35-54 0,-25 51 0,32-52 0,-16 34 0,23-41 0,3 29 0,1-33 0,31 33 0,-24-37 0,47 19 0,-44-25 0,64 6 0,-60-8 0,80-4 0,-76 1 0,77-6 0,-71 3 0,69-2 0,-68 5 0,30-3 0,0 1 0,-26 3 0,41-4 0,2 1 0,-30 4 0,19-1 0,18-2 0,-15 2 0,-3 0 0,2-9 0,14-6 0,-13 4 0,-1 4 0,31-14 0,0 1 0,-27 20 0,17-2 0,-8 1 0,-46 4 0,45 12 0,-62-11 0,8 21 0,-20-18 0,0 21 0,-6-15 0,-5 23 0,-1-19 0,-13 46 0,12-41 0,-10 59 0,16-62 0,-3 44 0,7-48 0,7 33 0,-2-30 0,10 15 0,-10-21 0,10 3 0,-3-9 0,3 1 0,4-8 0,-5 2 0,13-6 0,-10 6 0,4-4 0,40-10 0,-30 5 0,39-9 0,2-1 0,-26 5 0,2 2 0,8-2 0,12-2 0,-5 1 0,-4 5 0,9-4 0,15-2 0,-20 5 0,-24 8 0,47-14 0,-3 0 0,-52 13 0,27-7 0,-2 1 0,-36 11 0,29 2 0,-45 4 0,6 3 0,-7 12 0,0-10 0,-8 26 0,1-22 0,-14 18 0,10-22 0,-34 37 0,29-34 0,-62 52 0,57-51 0,-61 37 0,65-39 0,-31 11 0,42-23 0,31-37 0,-16 24 0,29-28 0,-21 19 0,-8 11 0,42-48 0,-35 43 0,25-30 0,17-17 0,-30 32 0,33-34 0,0 0 0,-31 32 0,38-34 0,-2 3 0,-39 39 0,26-27 0,-1 3 0,-34 30 0,16-18 0,-1-2 0,-18 20 0,44-43 0,-40 41 0,33-29 0,-39 36 0,9-7 0,-67 48 0,29-21 0,-36 25 0,30-25 0,9 5 0,-9-3 0,3 5 0,3-7 0,-33 20 0,30-20 0,-23 20 0,39-25 0,38-27 0,-25 14 0,34-27 0,-22 12 0,-5 10 0,30-36 0,-31 36 0,12-21 0,3 0 0,-15 17 0,16-19 0,1-1 0,-8 13 0,17-19 0,0-1 0,-16 17 0,15-16 0,-1 1 0,-21 19 0,17-14 0,-1 1 0,-19 21 0,45-43 0,-50 44 0,37-30 0,-38 33 0,21-12 0,-24 16 0,3 2 0,-57 26 0,24-12 0,-33 14 0,18-12 0,21-4 0,-15 10 0,-17 7 0,26-7 0,-42 15 0,52-21 0,-7 2 0,63-27 0,-28 10 0,59-26 0,-49 18 0,17-6 0,4-2 0,12-3 0,11-8 0,1 0 0,-6 5 0,10-11 0,-5 1 0,-36 17 0,33-16 0,-2 0 0,-40 19 0,61-25 0,-76 38 0,22-10 0,-23 11 0,8-9 0,26 1 0,-30 8 0,54-2 0,-57 8 0,26 7 0,-31-6 0,19 20 0,-17-17 0,17 32 0,-21-29 0,10 20 0,-12-21 0,3 9 0,-9 0 0,0-2 0,-5 4 0,-6 1 0,4-8 0,-21 32 0,19-31 0,-22 41 0,26-36 0,3 20 0,6-25 0,30 9 0,-20-14 0,55 12 0,-43-12 0,36-2 0,4-3 0,-24 0 0,56-8 0,-19-4 0,-3-2 0,-4 4 0,2-2 0,15-1 0,-18 3 0,-19 6 0,42-9 0,4-1 0,-21 5 0,24-8 0,0 1 0,-25 4 0,12 0 0,-6 0 0,-43 6 0,61 2 0,-82 6 0,6 4 0,-29 15 0,3-10 0,-21 26 0,18-30 0,-11 14 0,-11 3 0,18-7 0,-37 30 0,39-33 0,-18 20 0,24-28 0,-6 10 0,9-4 0,4-2 0,10 2 0,1-6 0,2-2 0,15-1 0,-20-1 0,27 3 0,10-6 0,-9 1 0,37-6 0,4-4 0,-17 0 0,1-2 0,14-2 0,-13 1 0,1 0 0,15-7 0,-3 0 0,-28 11 0,46-8 0,-71 15 0,14-3 0,-33 5 0,2 6 0,-12 20 0,5-10 0,-6 7 0,0 6 0,4-19 0,-10 41 0,10-39 0,-4 28 0,8-31 0,2 17 0,2-22 0,8 14 0,-5-16 0,37 14 0,-28-10 0,76 2 0,-65-7 0,24 0 0,0 0 0,-23-2 0,19 5 0,8-1 0,-31-1 0,30 8 0,-10-11 0,-53-33 0,78 35 0,-94-36 0,60 46 0,-23 17 0,-3-14 0,-2 17 0,-2-8 0,-6-10 0,18 23 0,-15-29 0,16 27 0,-14-27 0,9 25 0,-9-28 0,23 27 0,-17-27 0,36 28 0,-30-21 0,46 9 0,-33-8 0,25-4 0,4-3 0,-7 1 0,16 0 0,0-2 0,-18-5 0,12 2 0,-1-1 0,-19-1 0,17-1 0,-2 1 0,-20 2 0,49-10 0,-57 7 0,11 0 0,-30 2 0,-1 11 0,2-2 0,-6-3 0,9 7 0,-2-7 0,-4-1 0,16 8 0,-15-10 0,28 10 0,-19-10 0,38 7 0,-32-13 0,33 6 0,-37-8 0,7 3 0,-1 5 0,-15-4 0,41 7 0,-36-5 0,33 8 0,-39-2 0,11 5 0,-16-8 0,3 4 0,4-1 0,-1 0 0,3-1 0,0 0 0,-3-7 0,3 12 0,-5-4 0,-2 3 0,7 1 0,-4-7 0,3 3 0,0-1 0,40 6 0,-25-6 0,40-1 0,4-3 0,-26-2 0,47 0 0,3 0 0,-39 2 0,13-5 0,18-1 0,-15 0 0,-7 0 0,8-2 0,18-2 0,-19 2 0,-19 2 0,32-1 0,-3-2 0,-42-1 0,56-5 0,-74 2 0,37-3 0,-45 9 0,47-8 0,-46 9 0,46-13 0,-49 13 0,36-13 0,-41 13 0,28-15 0,-29 14 0,17-14 0,-19 15 0,17-13 0,-14 10 0,19-13 0,-18 8 0,28-14 0,-26 11 0,31-16 0,-29 21 0,6-10 0,4 5 0,-17 7 0,42-21 0,-35 20 0,44-16 0,-44 16 0,41-8 0,-40 8 0,37-9 0,-33 9 0,20-9 0,-24 10 0,0-5 0,-1 3 0,-5 4 0,10-6 0,-6 6 0,2-1 0,-1 2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08:04:59.92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8049 16383,'13'-34'0,"-1"4"0,-11 23 0,7-3 0,0-12 0,2 10 0,0-8 0,1 2 0,-7 9 0,45-55 0,-37 47 0,45-49 0,-49 56 0,31-31 0,-29 33 0,26-27 0,-28 32 0,23-17 0,-22 16 0,22-7 0,-23 5 0,13 3 0,-9-2 0,25-3 0,-20 4 0,58-11 0,-55 13 0,71-6 0,-73 8 0,41 0 0,-50 0 0,16 10 0,-17-5 0,7 21 0,-8-17 0,3 16 0,-3-17 0,11 18 0,-13-18 0,13 16 0,-14-17 0,4 6 0,3 0 0,-2-5 0,15-5 0,-13-10 0,7-7 0,-2-7 0,-3 2 0,4-1 0,14-24 0,-21 31 0,39-55 0,-28 42 0,40-51 0,-38 50 0,19-16 0,6-2 0,9 2 0,17-21 0,-27 32 0,-3 6 0,-28 17 0,68-20 0,-50 14 0,26-2 0,-33 3 0,5 6 0,-17 2 0,29 1 0,-21 1 0,12 2 0,-4 7 0,-12-4 0,7 17 0,-19-15 0,9 19 0,-10-14 0,0 13 0,4-3 0,-8-3 0,15 21 0,-2-3 0,1 1 0,10 5 0,-18-34 0,20 15 0,-19-18 0,27 6 0,-26-8 0,15 16 0,-18-12 0,11 10 0,-5-17 0,60-39 0,-48 29 0,33-23 0,0 2 0,-39 26 0,25-18 0,-2 0 0,-27 18 0,29-17 0,3-2 0,-21 11 0,43-17 0,-58 26 0,33-19 0,-27 17 0,36-21 0,2-1 0,-32 22 0,36-19 0,0 0 0,-39 23 0,32-13 0,2-2 0,-29 13 0,61-22 0,-54 24 0,1-8 0,27 13 0,-45-3 0,44 6 0,-32 2 0,12 2 0,-17 1 0,23 5 0,-35-6 0,43 14 0,-34-8 0,8 1 0,-2 4 0,-21-10 0,24 10 0,-23-14 0,16 6 0,-7-9 0,11 4 0,-6-4 0,20-6 0,-23 0 0,43-23 0,-43 21 0,29-20 0,1 0 0,-27 16 0,33-24 0,4-3 0,-21 16 0,19-9 0,2-2 0,4-10 0,6 5 0,-2 0 0,-9-7 0,20 3 0,-5 5 0,-36 18 0,21-7 0,17-4 0,-16 5 0,-18 5 0,22-6 0,19-6 0,-20 9 0,-27 13 0,37-12 0,-4 3 0,-46 17 0,52-8 0,-60 12 0,25 14 0,-29-7 0,14 24 0,-14-24 0,19 37 0,-17-37 0,7 24 0,4-9 0,-16-11 0,19 18 0,3 1 0,-15-16 0,37 28 0,-10-23 0,-5-2 0,26-4 0,-48-18 0,35-5 0,-36 1 0,55-31 0,-46 26 0,63-44 0,-66 42 0,30-14 0,1 0 0,-27 13 0,41-19 0,4 0 0,-36 19 0,51-26 0,3-1 0,-45 24 0,40-17 0,-4 2 0,-50 23 0,31-15 0,-1 0 0,-31 14 0,37-19 0,1 0 0,-36 19 0,44-21 0,-2-1 0,-46 23 0,33-12 0,-3 1 0,-36 14 0,76-17 0,-73 16 0,63-2 0,-69 8 0,39 12 0,-41-8 0,28 18 0,-28-15 0,18 19 0,-21-17 0,7 4 0,-1 1 0,4 13 0,-4-6 0,10 16 0,-20-27 0,22 8 0,-19-8 0,40-7 0,-34 4 0,44-13 0,-45 5 0,48-16 0,-46 11 0,73-41 0,-68 38 0,34-26 0,-1 1 0,-36 24 0,37-26 0,-4 3 0,-29 22 0,27-18 0,0 0 0,-28 16 0,28-18 0,1 1 0,-27 20 0,38-28 0,1-1 0,-35 27 0,33-12 0,1 1 0,-30 12 0,27-9 0,6-7 0,4-24 0,12-3 0,-10 10 0,-53 41 0,45-25 0,-47 23 0,36-11 0,-38 15 0,23 11 0,-24-7 0,24 20 0,-26-16 0,23 26 0,-27-22 0,10 12 0,2 2 0,8 10 0,0-7 0,8 7 0,-24-29 0,24 4 0,-26-5 0,34-12 0,-31 5 0,46-35 0,-38 26 0,37-38 0,-41 41 0,43-58 0,-42 51 0,43-56 0,-47 62 0,51-53 0,-43 47 0,24-22 0,0-1 0,-21 18 0,22-16 0,0 0 0,-23 17 0,34-23 0,0 1 0,-29 25 0,24-21 0,-3 3 0,-30 25 0,19-13 0,35-17 0,-46 31 0,21-14 0,3-1 0,-8 9 0,-1-2 0,15 5 0,-42 11 0,22 9 0,-23-5 0,16 23 0,-15-18 0,13 26 0,-17-24 0,3 9 0,6 0 0,-11-9 0,11 9 0,-11-5 0,-1-3 0,16 12 0,-14-15 0,22 11 0,-19-16 0,21 8 0,-18-10 0,40-7 0,-34 4 0,36-17 0,-42 15 0,42-20 0,-36 16 0,54-29 0,-50 24 0,64-34 0,-64 35 0,25-14 0,0-1 0,-21 11 0,19-18 0,-2-2 0,-20 16 0,21-26 0,-1 0 0,-24 23 0,29-29 0,2-3 0,-23 26 0,27-26 0,-1 1 0,-27 25 0,37-23 0,0 2 0,-39 31 0,49-31 0,-12 6 0,-39 27 0,25-17 0,0 1 0,-28 18 0,55-26 0,-55 35 0,25-8 0,-20 28 0,-10-2 0,25 18 0,-29-18 0,23 27 0,-25-27 0,25 42 0,-23-38 0,29 37 0,-30-40 0,22 24 0,-18-32 0,31 17 0,-26-21 0,38 12 0,-45-10 0,42-5 0,-38-1 0,24-17 0,-32 13 0,21-25 0,-21 23 0,13-14 0,-2 6 0,-9 10 0,39-38 0,-34 31 0,46-38 0,-48 40 0,19-12 0,20-18 0,-32 25 0,37-26 0,0-1 0,-36 26 0,37-27 0,-1 2 0,-38 26 0,28-21 0,2 2 0,-25 24 0,23-18 0,0 2 0,-24 19 0,22-17 0,-2-2 0,-28 20 0,70-39 0,-65 43 0,47-22 0,-51 25 0,31-8 0,-29 7 0,34-3 0,-37 3 0,27 3 0,-15 6 0,-6 0 0,15 7 0,-29-6 0,30 19 0,-26-19 0,26 23 0,-27-27 0,16 9 0,-15-12 0,12-5 0,-10 2 0,7-8 0,-2 2 0,-7 0 0,20-11 0,-20 11 0,31-34 0,-29 31 0,20-49 0,-24 45 0,28-53 0,-28 53 0,14-31 0,-1-1 0,-11 28 0,29-68 0,-27 76 0,39-56 0,-35 50 0,11-31 0,-1-2 0,-11 26 0,8-32 0,2 0 0,-8 34 0,34-61 0,-38 69 0,36-43 0,-36 43 0,31-34 0,-29 34 0,24-21 0,-27 25 0,14-7 0,-20 14 0,10 4 0,-4 14 0,3-9 0,3 18 0,-13-18 0,20 15 0,-19-15 0,37 13 0,-31-16 0,37 13 0,-39-16 0,20 6 0,-22-8 0,13-7 0,-11 3 0,18-25 0,-13 19 0,27-38 0,-24 37 0,25-37 0,-26 40 0,25-32 0,-29 33 0,12-11 0,6-12 0,-19 24 0,56-57 0,-50 49 0,20-22 0,0-1 0,-21 23 0,51-52 0,-57 55 0,25-20 0,3-1 0,-21 15 0,22-17 0,0 2 0,-22 20 0,51-48 0,-31 22 0,4 1 0,1 3 0,-34 32 0,27-10 0,-26 10 0,23-2 0,-25 7 0,15-3 0,-10 8 0,4-4 0,-3 9 0,7 4 0,-10-4 0,12 3 0,-13-9 0,4 1 0,7-15 0,-10 8 0,7-14 0,-2-3 0,-10 8 0,24-37 0,-23 35 0,13-23 0,1 5 0,-14 19 0,33-51 0,-29 44 0,38-63 0,-38 61 0,39-65 0,-36 66 0,35-62 0,-29 54 0,19-37 0,-26 47 0,18-21 0,-22 31 0,12-16 0,-15 20 0,12 17 0,-10-6 0,8 14 0,-3-19 0,-1-2 0,8-2 0,-6-6 0,-2 1 0,1-9 0,1-1 0,-1 2 0,10-19 0,-15 19 0,10-32 0,-11 33 0,13-34 0,-14 38 0,20-39 0,-21 38 0,18-35 0,-18 36 0,15-23 0,-15 27 0,3-11 0,-6 11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08:05:49.910"/>
    </inkml:context>
    <inkml:brush xml:id="br0">
      <inkml:brushProperty name="width" value="0.3" units="cm"/>
      <inkml:brushProperty name="height" value="0.6" units="cm"/>
      <inkml:brushProperty name="color" value="#C5B38D"/>
      <inkml:brushProperty name="tip" value="rectangle"/>
      <inkml:brushProperty name="rasterOp" value="maskPen"/>
    </inkml:brush>
  </inkml:definitions>
  <inkml:trace contextRef="#ctx0" brushRef="#br0">398 7213 16383,'3'-37'0,"2"4"0,-4 27 0,4-5 0,1-8 0,2 3 0,1-6 0,12-14 0,-15 19 0,24-40 0,-24 43 0,15-29 0,-15 36 0,7-23 0,-8 24 0,7-25 0,-10 23 0,5-11 0,-1 4 0,0 7 0,2-13 0,0-1 0,-4 7 0,6-23 0,-9 28 0,20-38 0,-15 39 0,24-49 0,-23 40 0,24-42 0,-26 41 0,21-34 0,-21 41 0,11-31 0,-12 34 0,11-35 0,-13 33 0,17-40 0,-17 40 0,19-45 0,-18 44 0,19-42 0,-17 41 0,19-36 0,-19 36 0,18-36 0,-21 36 0,18-31 0,-17 32 0,17-34 0,-18 35 0,14-43 0,-14 43 0,11-40 0,-11 40 0,8-32 0,-6 25 0,7-32 0,-6 28 0,3-27 0,-8 37 0,0-39 0,0 39 0,0-47 0,-3 50 0,0-41 0,0 42 0,-2-23 0,-1 24 0,-5-11 0,-3 13 0,-6-8 0,5 13 0,-16 0 0,18 0 0,-28 3 0,31-3 0,-23 5 0,25-4 0,-18 7 0,16-5 0,-27 10 0,24-6 0,-30 17 0,33-16 0,-46 32 0,42-25 0,-62 49 0,59-45 0,-28 20 0,1 1 0,27-22 0,-26 25 0,1 0 0,30-28 0,-20 27 0,1 0 0,23-27 0,-39 68 0,39-65 0,-30 56 0,29-61 0,-40 71 0,38-67 0,-14 40 0,3 1 0,18-38 0,-3 35 0,3-2 0,5-36 0,9 69 0,-6-71 0,25 38 0,-18-47 0,44 7 0,-39-14 0,61-28 0,-59 20 0,43-31 0,1-3 0,-37 24 0,47-34 0,0-2 0,-49 34 0,45-39 0,4 0 0,-37 38 0,32-42 0,-2 3 0,-36 46 0,9-26 0,-3 1 0,-23 29 0,33-46 0,-34 44 0,25-48 0,-31 52 0,12-37 0,-15 37 0,11-32 0,-15 30 0,7-17 0,-18 19 0,1 3 0,-6-1 0,-13 16 0,18-9 0,-40 35 0,40-26 0,-23 29 0,0 4 0,21-23 0,-19 28 0,1 1 0,20-25 0,-21 29 0,-1 1 0,19-28 0,-17 34 0,2-3 0,22-41 0,-22 51 0,27-58 0,-4 8 0,28-48 0,-14 23 0,19-29 0,-5 0 0,-10 24 0,19-35 0,1-3 0,-12 28 0,21-47 0,0-2 0,-22 44 0,17-44 0,0-1 0,-17 42 0,7-26 0,1 1 0,-11 33 0,8-41 0,-1-3 0,-9 33 0,9-32 0,8-22 0,-7 17 0,-7 17 0,7-26 0,7-22 0,-9 22 0,-10 30 0,3-19 0,3-18 0,-3 20 0,-5 31 0,3-55 0,-2 1 0,-8 58 0,-2-35 0,-1 3 0,1 41 0,-12-37 0,11 53 0,-10-5 0,-12 25 0,8-6 0,-10 13 0,-21 24 0,31-28 0,-29 32 0,0 3 0,28-29 0,-29 37 0,1 1 0,28-28 0,-24 35 0,1 0 0,27-36 0,-19 35 0,3-4 0,22-42 0,-28 57 0,30-69 0,-3 14 0,4-62 0,6 26 0,-2-31 0,4 27 0,1 4 0,-1-2 0,11-61 0,-9 56 0,10-59 0,6-1 0,-8 33 0,4-14 0,4-16 0,-3 13 0,0-1 0,8-15 0,8-19 0,-9 20 0,-12 23 0,8-6 0,9-21 0,1-1 0,-9 22 0,-5 3 0,6-1 0,9-21 0,0 0 0,-8 22 0,-1 8 0,8-12 0,9-14 0,-9 18 0,-11 24 0,22-31 0,-3 4 0,-30 44 0,40-61 0,-45 69 0,12-14 0,-22 72 0,2-29 0,-5 49 0,4-54 0,-9 59 0,10-48 0,-9 33 0,-2 0 0,7-32 0,-10 38 0,-2 0 0,9-38 0,-7 30 0,3-2 0,9-37 0,-8 43 0,13-53 0,-3 9 0,13-50 0,-7 21 0,9-22 0,6-26 0,-11 41 0,18-52 0,0-5 0,-17 40 0,15-27 0,9-19 0,-8 15 0,-10 14 0,12-19 0,8-18 0,-8 21 0,-14 27 0,10-24 0,8-18 0,-7 20 0,-9 28 0,4-24 0,5-17 0,-5 19 0,-8 26 0,13-63 0,7 18 0,-21 53 0,15-36 0,-4 3 0,-16 41 0,24-72 0,-25 72 0,19-57 0,-17 59 0,6-13 0,-21 73 0,4-22 0,-9 35 0,0-22 0,9-10 0,-18 54 0,18-43 0,-16 21 0,0-2 0,10-24 0,-16 22 0,0-2 0,20-30 0,-23 26 0,27-42 0,4-47 0,4 23 0,2-34 0,1-5 0,-6 39 0,8-38 0,1 0 0,-7 37 0,10-47 0,-6 15 0,-2 5 0,-2 14 0,10-47 0,1 3 0,-10 53 0,8-28 0,2-8 0,3-15 0,-4 7 0,4-19 0,-16 75 0,4-30 0,-7 37 0,6-6 0,-13 47 0,7-22 0,-6 31 0,0-14 0,5-10 0,-28 67 0,22-61 0,-17 34 0,1-1 0,19-41 0,-23 41 0,9-6 0,7-31 0,-10 26 0,0-1 0,9-26 0,-47 53 0,47-61 0,-46 36 0,48-42 0,-28 15 0,23-36 0,-3 13 0,5-47 0,11 35 0,-1-78 0,5 64 0,4-42 0,2-2 0,-4 34 0,11-34 0,-1 3 0,-8 43 0,8-32 0,0-2 0,-7 30 0,12-70 0,-12 75 0,2-37 0,-7 48 0,-5-13 0,-18 35 0,9-5 0,-9 14 0,6 5 0,10-13 0,-38 69 0,33-41 0,-17 21 0,0 1 0,19-20 0,-18 21 0,-1-3 0,19-27 0,-25 45 0,-2 2 0,18-39 0,-17 39 0,2-2 0,20-46 0,-13 29 0,0-3 0,15-34 0,-14 31 0,1-2 0,17-33 0,-25 60 0,31-66 0,-16 31 0,14-34 0,-4 7 0,10-57 0,-1 26 0,7-34 0,-2 3 0,2 20 0,-3-30 0,-1-2 0,3 21 0,2-25 0,0 2 0,-3 33 0,14-29 0,0 0 0,-10 26 0,21-41 0,3 0 0,-16 39 0,18-41 0,1 3 0,-19 44 0,17-38 0,0-2 0,-18 38 0,26-39 0,-1 0 0,-25 40 0,26-28 0,1 2 0,-25 33 0,18-15 0,1 1 0,-20 17 0,48-27 0,-53 35 0,33-8 0,-40 18 0,24 10 0,-26-3 0,28 28 0,-25-25 0,30 68 0,-24-47 0,1 22 0,-1 2 0,-5-16 0,2 24 0,-2-2 0,-8-29 0,8 49 0,0 0 0,-6-52 0,2 38 0,1-2 0,-2-46 0,16 57 0,-12-59 0,28 36 0,-26-42 0,24 17 0,-21-25 0,41-1 0,-36-5 0,71-30 0,-66 20 0,35-18 0,3-3 0,-16 9 0,33-18 0,0 0 0,-28 18 0,22-16 0,-5 3 0,-41 24 0,23-15 0,0 0 0,-24 17 0,53-27 0,-59 32 0,20-4 0,-31 11 0,4 14 0,-3-2 0,0 19 0,1-12 0,2 34 0,-7-36 0,3 24 0,-1 2 0,-2-27 0,3 66 0,-6-67 0,9 73 0,-6-71 0,9 61 0,-9-63 0,4 42 0,-5-49 0,5 31 0,1-31 0,-3 12 0,19-43 0,-17 16 0,12-25 0,0 10 0,-15 12 0,27-22 0,-25 23 0,23-20 0,-18 21 0,19-20 0,-20 24 0,17-17 0,-19 18 0,19-6 0,-20 8 0,13 8 0,-10 4 0,1 10 0,-3-6 0,7 22 0,-16-22 0,15 46 0,-16-43 0,14 55 0,-11-58 0,20 48 0,-18-50 0,24 19 0,-23-28 0,26 7 0,-22-10 0,35 0 0,-33-5 0,50-15 0,-45 12 0,50-25 0,-48 28 0,46-25 0,-46 20 0,43-16 0,-46 17 0,26-11 0,-33 16 0,25-5 0,-23 7 0,31 5 0,-31-4 0,18 14 0,-21-13 0,6 19 0,-4-11 0,2 22 0,-5-17 0,7 28 0,-9-30 0,12 38 0,-9-34 0,11 42 0,-10-41 0,15 33 0,-13-38 0,22 25 0,-20-29 0,23 27 0,-23-27 0,30 17 0,-27-21 0,75 0 0,-64-6 0,44-2 0,-24 3 0,-29 0 0,70-2 0,-66 1 0,51-6 0,-59 5 0,41 6 0,-42 0 0,38 13 0,-27 2 0,6-2 0,7 16 0,-23-16 0,25 33 0,-26-27 0,27 31 0,-27-36 0,27 24 0,-25-31 0,20 13 0,-20-21 0,42 5 0,-36-7 0,74-6 0,-63-2 0,63-17 0,-57 9 0,54-16 0,-51 16 0,43-8 0,-58 15 0,42-2 0,-51 7 0,45 0 0,-50 1 0,25 9 0,-31-3 0,7 5 0,-1 6 0,-6-2 0,8 2 0,-10 2 0,0-5 0,-1 3 0,1 4 0,0 6 0,0-11 0,7 22 0,-5-27 0,5 22 0,-7-23 0,7 10 0,7-17 0,-3 4 0,7-8 0,8-11 0,-13 6 0,50-40 0,-41 32 0,28-27 0,2-3 0,-14 20 0,16-19 0,0 0 0,-21 19 0,8-5 0,0 0 0,-14 8 0,42-32 0,-47 36 0,27-24 0,-37 31 0,9-8 0,-16 22 0,-9 29 0,4-13 0,-10 26 0,-11 24 0,6-38 0,-5 33 0,2 0 0,4-34 0,-4 31 0,1 0 0,6-29 0,-6 19 0,1 0 0,7-21 0,-15 65 0,19-69 0,-9 46 0,10-58 0,-1 13 0,27-56 0,-14 17 0,18-24 0,-6 7 0,-13 19 0,20-28 0,4-5 0,-13 14 0,25-35 0,1-3 0,-20 23 0,30-31 0,2 1 0,-26 33 0,7-12 0,10-14 0,-11 14 0,-11 12 0,10-17 0,11-16 0,-12 12 0,-10-1 0,17-9 0,14-16 0,-12 13 0,-11-6 0,3 17 0,14-16 0,0 1 0,-12 18 0,0-6 0,4-5 0,14-24 0,1 0 0,-14 25 0,2 3 0,-9 7 0,10-17 0,-1 0 0,-13 18 0,-5 1 0,17-14 0,-4 3 0,-33 32 0,28-32 0,-35 58 0,5-8 0,-22 59 0,8-17 0,-17 41 0,15-43 0,-29 42 0,-4 5 0,11-19 0,-8 11 0,-10 14 0,9-14 0,7-12 0,-7 15 0,-9 15 0,9-12 0,2-2 0,3-5 0,-8 9 0,9-14 0,9-15 0,-10 10 0,1-4 0,14-21 0,-11 22 0,28-41 0,29-46 0,-14 26 0,21-36 0,-17 19 0,-5 17 0,17-33 0,3-3 0,-2 17 0,16-33 0,1-4 0,-5 13 0,-2-2 0,0-1 0,-1 4 0,3 4 0,-2 3 0,-9 15 0,13-15 0,-3 2 0,-23 26 0,15-18 0,0 1 0,-18 22 0,20-30 0,-25 41 0,-1-2 0,-30 46 0,6-10 0,-16 18 0,-6 15 0,11-2 0,-24 14 0,-4 2 0,12 7 0,-11-7 0,-14 13 0,14-18 0,14-18 0,1 5 0,-9 12 0,2-3 0,-10 4 0,3-5 0,14-13 0,-4 4 0,-19 20 0,-10 9 0,13-16 0,2-10 0,5 0 0,-8 10 0,12-15 0,11-17 0,-27 25 0,1-3 0,36-33 0,-49 35 0,66-48 0,-8-1 0,13-40 0,4 1 0,-1-10 0,28-42 0,-14 50 0,21-40 0,2-6 0,-11 24 0,20-32 0,2 0 0,-16 31 0,5-1 0,7-12 0,-5 12 0,-1 4 0,5-2 0,9-11 0,-8 9 0,6-7 0,14-8 0,-2 2 0,-21 18 0,-2 2 0,-3 4 0,-19 23 0,10-18 0,-22 33 0,-26 49 0,11-24 0,-16 30 0,15-21 0,-30 48 0,15-27 0,-17 27 0,-3-2 0,18-31 0,-20 30 0,-1-2 0,17-35 0,-14 28 0,2 2 0,12-27 0,-9 18 0,3-3 0,16-29 0,-25 34 0,41-55 0,-2 10 0,36-49 0,-10 19 0,36-43 0,-28 32 0,19-20 0,2-2 0,-13 11 0,33-34 0,-15 25 0,-3 5 0,-7 7 0,14-13 0,12-13 0,-11 13 0,-10 12 0,4-4 0,11-9 0,-10 10 0,-6 8 0,8-4 0,13-7 0,-8 6 0,8-5 0,-5 6 0,12-6 0,-12 8 0,7 3 0,-2 1 0,12-4 0,-13 8 0,-1 10 0,19-7 0,-4 5 0,-39 16 0,49 12 0,-63-1 0,31 27 0,-45-17 0,5 46 0,-13-36 0,-11 47 0,0-45 0,-23 44 0,12-45 0,-13 16 0,-1-1 0,11-15 0,-27 31 0,0-1 0,22-31 0,-16 21 0,2-2 0,23-32 0,-11 20 0,26-31 0,31-44 0,-16 23 0,27-34 0,-18 13 0,-6 16 0,31-45 0,-32 42 0,47-47 0,-31 38 0,13-10 0,0 0 0,-6 7 0,14-10 0,-1 2 0,-25 23 0,16-13 0,-3 2 0,-24 20 0,32-19 0,-36 25 0,20-7 0,-21 10 0,9-3 0,-10 25 0,-4-9 0,1 15 0,-13 5 0,9-15 0,-1 51 0,9-47 0,-4 24 0,15-21 0,-11-11 0,32 19 0,-27-23 0,49 9 0,-28-17 0,63-2 0,-44-3 0,-1-1 0,-1-1 0,-11 1 0,32-2 0,-49 5 0,23-2 0,-25 2 0,6-1 0,4 2 0,-18 2 0,20 2 0,-23 2 0,12 4 0,-13-5 0,6 10 0,-6-4 0,8 8 0,-13-2 0,12 18 0,-12-19 0,15 18 0,-6-27 0,10 7 0,-6-11 0,16 7 0,-8-7 0,12 1 0,-17-2 0,20 3 0,-27-3 0,42 5 0,-42-4 0,33 4 0,-35-5 0,18 8 0,-21-4 0,14 6 0,-11-3 0,13 3 0,-10-6 0,17 6 0,-20-6 0,8 2 0,9-9 0,-13 2 0,43-4 0,-30 5 0,39-8 0,-42 6 0,30-5 0,-43 9 0,23-4 0,-23 7 0,2-5 0,7 14 0,-16-7 0,20 16 0,-18-15 0,22 18 0,-15-15 0,22 5 0,-18-10 0,13 4 0,-16-6 0,16 4 0,-18-5 0,19-6 0,-16 0 0,10 3 0,-10 0 0,5 11 0,-6-4 0,10 3 0,-15-1 0,15 2 0,-18-4 0,20 13 0,-17-12 0,18 18 0,-18-18 0,4 7 0,-2-1 0,-2-4 0,12 12 0,-7-13 0,11 7 0,-14-9 0,15 6 0,-19-5 0,27 9 0,-21-10 0,22 8 0,-18-13 0,23 8 0,-14-9 0,34 4 0,-24-3 0,29-1 0,-32-1 0,28 2 0,-35-1 0,26 2 0,-33 2 0,16 3 0,-24-4 0,8 14 0,-12-11 0,17 20 0,-11-14 0,24 21 0,-24-19 0,19 16 0,-21-18 0,23 16 0,-20-15 0,28 20 0,-29-15 0,29 16 0,-31-19 0,27 13 0,-23-21 0,23 13 0,-19-15 0,20 8 0,-24-11 0,35 0 0,-26-4 0,31-1 0,-36 2 0,53-3 0,-37-1 0,51-2 0,-49 0 0,41-2 0,-47 2 0,41 0 0,-50 1 0,15 7 0,-26-2 0,10 14 0,-12-7 0,12 16 0,-15-12 0,15 15 0,-5-3 0,0-1 0,6-1 0,-14-15 0,16-1 0,-7-5 0,21 0 0,-22 0 0,10 0 0,6-2 0,-11 1 0,47-1 0,-41 2 0,57-3 0,-55 0 0,59 2 0,-54-3 0,50 3 0,-48-2 0,55 1 0,-63 2 0,57 5 0,-56 2 0,54-1 0,-49-2 0,54-10 0,-62 5 0,64-6 0,-60 9 0,22-4 0,3-2 0,-12 1 0,9-2 0,-1 1 0,-14 0 0,15-4 0,-1 0 0,-20 3 0,18-5 0,1 1 0,-18 4 0,55-17 0,-47 13 0,7-4 0,-1-1 0,-7 1 0,13 2 0,-2 0 0,-18 4 0,62-13 0,-74 20 0,48-15 0,-48 16 0,38-10 0,-36 6 0,26-3 0,-27 1 0,16-3 0,-22 4 0,17-6 0,-20 9 0,12-9 0,-16 8 0,11-5 0,-8 4 0,1-3 0,4 0 0,-5 1 0,1-1 0,4 0 0,-8 1 0,9-1 0,-4 3 0,-1 1 0,7-3 0,-10 3 0,15-8 0,-18 6 0,30-9 0,-27 9 0,33-9 0,-30 10 0,23-8 0,-18 7 0,26-8 0,-26 7 0,12-3 0,-2 1 0,-14 3 0,34-7 0,-32 5 0,29-5 0,-31 8 0,26-5 0,-28 7 0,20-1 0,-22-1 0,15 3 0,-15-3 0,10 3 0,-5-2 0,-2 1 0,14-1 0,-17 2 0,18 0 0,-16 0 0,13 0 0,-15 2 0,12-1 0,-13 1 0,9 1 0,-4 0 0,6 0 0,-5 0 0,15-6 0,-19 2 0,24 4 0,-21-4 0,22 5 0,-21-6 0,18 4 0,-22-4 0,23 4 0,-22-4 0,26 2 0,-27-3 0,18 2 0,-22-1 0,13 2 0,-6 2 0,-3-1 0,9-4 0,-11 0 0,6-5 0,-2-1 0,-2 6 0,4-7 0,-1 3 0,-4-1 0,8-3 0,-9 5 0,8-5 0,-6 2 0,0 0 0,3 1 0,-5 0 0,7 2 0,-6-2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08:05:51.323"/>
    </inkml:context>
    <inkml:brush xml:id="br0">
      <inkml:brushProperty name="width" value="0.3" units="cm"/>
      <inkml:brushProperty name="height" value="0.6" units="cm"/>
      <inkml:brushProperty name="color" value="#C5B38D"/>
      <inkml:brushProperty name="tip" value="rectangle"/>
      <inkml:brushProperty name="rasterOp" value="maskPen"/>
    </inkml:brush>
  </inkml:definitions>
  <inkml:trace contextRef="#ctx0" brushRef="#br0">486 1 16383,'-18'31'0,"4"-4"0,12-23 0,-3 9 0,-9 4 0,4-1 0,-4 0 0,-11 19 0,20-21 0,-42 54 0,38-52 0,-38 61 0,36-57 0,-14 24 0,-1 1 0,14-23 0,-18 26 0,0 0 0,18-29 0,-41 55 0,39-63 0,-22 25 0,25-29 0,-4 7 0,19-49 0,-5 26 0,9-35 0,-5 31 0,0 0 0,27-63 0,-21 49 0,23-52 0,-30 71 0,4-4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08:06:13.005"/>
    </inkml:context>
    <inkml:brush xml:id="br0">
      <inkml:brushProperty name="width" value="0.3" units="cm"/>
      <inkml:brushProperty name="height" value="0.6" units="cm"/>
      <inkml:brushProperty name="color" value="#C5B38D"/>
      <inkml:brushProperty name="tip" value="rectangle"/>
      <inkml:brushProperty name="rasterOp" value="maskPen"/>
    </inkml:brush>
  </inkml:definitions>
  <inkml:trace contextRef="#ctx0" brushRef="#br0">930 6930 16383,'-31'21'0,"3"-5"0,27-11 0,-11 5 0,2 5 0,-5 0 0,-5 19 0,12-24 0,-23 49 0,21-48 0,-15 33 0,0 1 0,14-29 0,-20 38 0,1 0 0,20-36 0,-24 36 0,-2 0 0,20-32 0,-25 35 0,0 0 0,26-35 0,-31 43 0,-2 1 0,30-40 0,-26 42 0,1-1 0,30-45 0,-14 26 0,4-3 0,16-31 0,-15 34 0,17-42 0,-5 9 0,4-50 0,3 24 0,0-27 0,8 27 0,-1 2 0,23-55 0,-17 40 0,18-35 0,3-4 0,-9 23 0,10-11 0,9-13 0,-8 9 0,-1-8 0,9 0 0,11-12 0,-12 15 0,-15 7 0,16-11 0,13-13 0,-13 17 0,-18 21 0,21-27 0,15-20 0,-14 20 0,-21 30 0,12-17 0,9-14 0,-13 18 0,-21 28 0,22-23 0,-1 2 0,-24 27 0,29-21 0,-35 32 0,-9 45 0,3-25 0,-14 35 0,18-45 0,-3 5 0,-27 50 0,23-39 0,-24 40 0,-1 1 0,22-39 0,-26 49 0,-2 0 0,23-43 0,-15 40 0,2 4 0,17-33 0,-9 20 0,-1 0 0,8-26 0,18 7 0,-4-32 0,12 21 0,-20-6 0,-35 61 0,35-67 0,-28 34 0,30-48 0,-3 0 0,13-36 0,-1 21 0,5-25 0,16-9 0,-17 26 0,16-31 0,1-1 0,-14 29 0,14-39 0,0-1 0,-11 35 0,8-35 0,0 1 0,-12 39 0,14-29 0,0 2 0,-17 33 0,23-28 0,-25 36 0,-1 8 0,-9 25 0,0-14 0,-6 22 0,1-9 0,6-12 0,-38 69 0,28-58 0,-29 49 0,-1 5 0,24-31 0,-25 34 0,1-1 0,24-34 0,-24 27 0,-1-2 0,22-32 0,-9 13 0,-10 14 0,11-14 0,11-14 0,-24 37 0,1-4 0,29-42 0,-23 28 0,8-6 0,13-26 0,-13 18 0,20-33 0,17-61 0,-1 34 0,5-39 0,5 7 0,0 2 0,-7 14 0,21-55 0,2-1 0,-15 53 0,18-55 0,-26 74 0,12-29 0,-12 26 0,13-24 0,3-19 0,-6-29 0,10 11 0,-9 0 0,-3 9 0,-10 42 0,17-33 0,0 2 0,-19 42 0,35-69 0,-32 75 0,12-60 0,-12 63 0,-3-26 0,-29 80 0,14-27 0,-19 36 0,-7 25 0,20-54 0,-21 50 0,-2 18 0,24-56 0,-21 43 0,-7 7 0,0-10 0,15-30 0,1 0 0,-18 22 0,37-66 0,-8 15 0,15-53 0,3-7 0,-3 3 0,12-39 0,1 1 0,-7 39 0,7-47 0,3-31 0,-3 26 0,-5 39 0,4-35 0,3-27 0,-4 29 0,-4 40 0,7-39 0,4-29 0,-4 24 0,-3 27 0,0-1 0,4-25 0,2-9 0,-2 8 0,-4 23 0,-1-13 0,-1 10 0,2-26 0,1-7 0,-2 9 0,-5 25 0,-7 0 0,5 6 0,2-15 0,0 3 0,1-21 0,0 12 0,2 12 0,-2 2 0,0-23 0,0 2 0,-2 24 0,-1 13 0,2-36 0,1-27 0,-2 29 0,-2 45 0,0-22 0,1-16 0,-1 23 0,-1 37 0,4-61 0,-7 74 0,4-6 0,-20 43 0,9-1 0,-12 8 0,-16 54 0,22-62 0,-12 30 0,-9 20 0,9-17 0,10-21 0,-7 21 0,-9 25 0,1 2 0,8-20 0,8 1 0,-4-6 0,-8 18 0,0-1 0,7-19 0,2-4 0,-7 10 0,-7 15 0,6-17 0,3-15 0,-11 38 0,0-6 0,20-53 0,-28 59 0,33-77 0,-10 21 0,24-80 0,-2 32 0,6-39 0,10-21 0,-9 33 0,12-43 0,0-2 0,-10 33 0,5-11 0,5-14 0,-6 16 0,-5 22 0,8-27 0,7-20 0,-5 21 0,-9 28 0,6-20 0,4-8 0,3 6 0,-2 8 0,-5 6 0,13-25 0,9-21 0,-8 19 0,-8 21 0,8-20 0,9-19 0,-9 20 0,-9 26 0,10-15 0,8-16 0,-8 18 0,-12 21 0,27-40 0,-3 3 0,-33 50 0,14-21 0,-1 3 0,-18 26 0,10-9 0,-14 66 0,-2-21 0,0 30 0,0-1 0,-2-35 0,0 38 0,1 4 0,-2-30 0,-4 44 0,-2 3 0,3-36 0,-8 33 0,1-1 0,8-38 0,-8 26 0,2-2 0,7-32 0,-9 28 0,8-16 0,1-24 0,-2 17 0,11-73 0,-3 30 0,6-32 0,-3 0 0,-1 31 0,2-50 0,1-10 0,-3 21 0,2-16 0,1-17 0,-1 13 0,1-6 0,3-5 0,4-17 0,0 23 0,1 25 0,0-20 0,2-19 0,-3 25 0,-4 39 0,4-38 0,1-24 0,-4 21 0,-6 32 0,6-25 0,4-19 0,-4 20 0,-7 28 0,13-46 0,-1-1 0,-12 45 0,10-27 0,0 3 0,-11 38 0,17-62 0,-18 66 0,6-32 0,-6 45 0,-1-1 0,-1 41 0,-1-14 0,-1 20 0,-2-5 0,4-20 0,3 45 0,-2-44 0,0 50 0,-1 5 0,-2-37 0,-3 18 0,-2 8 0,-3-4 0,0-7 0,-4-9 0,-1 42 0,3-5 0,7-52 0,-3 50 0,8-62 0,0 6 0,15-55 0,-12 27 0,2-89 0,-5 69 0,3-32 0,2-2 0,4 25 0,12-38 0,0 0 0,-13 35 0,14-47 0,-1 1 0,-16 46 0,15-50 0,-11 39 0,-2 6 0,-3 10 0,12-57 0,1-4 0,-6 46 0,3-11 0,4-16 0,-2 16 0,0 10 0,9-37 0,-1 3 0,-13 49 0,9-23 0,-1 4 0,-12 34 0,18-41 0,-21 49 0,4-3 0,-21 63 0,6-20 0,-10 30 0,6 11 0,9-47 0,-1 44 0,0 2 0,4-41 0,-6 34 0,-2 22 0,0-15 0,2-20 0,-5 24 0,-4 20 0,2-22 0,4-29 0,-7 50 0,1-2 0,6-56 0,1 26 0,5-4 0,5-40 0,0 18 0,22-57 0,-19 20 0,19-26 0,-17 19 0,1 2 0,23-40 0,-17 32 0,10-31 0,-3-2 0,-11 30 0,19-42 0,-2-1 0,-19 42 0,25-48 0,3-2 0,-21 40 0,16-33 0,-2 1 0,-17 38 0,10-20 0,0 2 0,-15 26 0,38-51 0,-36 53 0,36-26 0,-33 34 0,21-6 0,-24 13 0,11 13 0,-14-2 0,17 28 0,-16-20 0,26 53 0,-24-48 0,10 26 0,-1 0 0,-10-22 0,26 48 0,2 4 0,-16-37 0,27 35 0,2-4 0,-27-46 0,26 15 0,2-2 0,-23-17 0,40 16 0,-51-31 0,28 9 0,-25-9 0,39 20 0,-48-18 0,20 7 0,-30-7 0,4 4 0,-18 5 0,3-7 0,-7 0 0,1-8 0,4-4 0,-5-1 0,3-6 0,0 1 0,-5-8 0,9 11 0,-16-18 0,20 18 0,-26-13 0,22 14 0,-22-6 0,22 9 0,-3-7 0,48 27 0,-26-17 0,32 20 0,-23-14 0,-9-4 0,34 14 0,-29-13 0,38 13 0,-39-11 0,40 11 0,-35-13 0,64 5 0,-52-10 0,20 2 0,0-1 0,-23-3 0,69 3 0,-74-4 0,52 0 0,-62 0 0,15-1 0,-71 2 0,30 2 0,-35 0 0,36-3 0,3 3 0,-16-3 0,9 3 0,-5 0 0,-28 3 0,31-3 0,-67 10 0,68-8 0,-53 8 0,51-9 0,-10 4 0,73 1 0,-27 0 0,44 5 0,-45-8 0,22 20 0,-17-19 0,43 27 0,-44-25 0,77 11 0,-61-14 0,22 5 0,-1 0 0,-21-5 0,17 10 0,-1 0 0,-19-10 0,26 10 0,13-3 0,-41-8 0,67 11 0,-73-12 0,32 4 0,-41-5 0,17 3 0,-22-3 0,5 0 0,-54-5 0,29 3 0,-39-3 0,-5 0 0,32 7 0,-34-1 0,-2 1 0,29 2 0,-27 4 0,0 0 0,30-3 0,-26 6 0,35-8 0,1 3 0,3-5 0,-5 2 0,6 2 0,43 9 0,-24-6 0,40 5 0,-11-14 0,-19 3 0,75 1 0,-65 0 0,34-1 0,1 0 0,-30-2 0,31 4 0,-1 1 0,-28 0 0,28 10 0,-2 2 0,-33-6 0,38 18 0,2 0 0,-36-15 0,24 13 0,0 2 0,-19-14 0,49 30 0,-49-33 0,24 6 0,-1-2 0,-29-11 0,41 12 0,3 0 0,-27-9 0,35 3 0,2-2 0,-25-6 0,26-2 0,-3 1 0,-41 4 0,25-5 0,-3 0 0,-39 3 0,39-4 0,-41 10 0,-5-5 0,2 10 0,-14-3 0,-5 5 0,-2 0 0,1-2 0,-9 11 0,5-14 0,-15 28 0,12-29 0,-16 37 0,14-31 0,-13 37 0,14-29 0,-3 20 0,12-29 0,15 2 0,1-15 0,32-13 0,-20 2 0,52-32 0,-46 14 0,25-7 0,1 0 0,-15-1 0,29-6 0,0 0 0,-29 12 0,2 2 0,-1 1 0,-9 6 0,-6 6 0,-1 0 0,-6 4 0,28-3 0,-28 5 0,32 0 0,-51 9 0,8 4 0,-15 20 0,4-7 0,-5 10 0,-2 7 0,1-16 0,-5 44 0,6-37 0,-5 48 0,6-48 0,-15 55 0,11-59 0,-12 41 0,14-44 0,2 28 0,2-27 0,3 13 0,-1-25 0,4 2 0,15-8 0,-6-3 0,6-1 0,10-9 0,-15 6 0,56-32 0,-43 19 0,20-16 0,0-1 0,-17 12 0,21-18 0,-1-2 0,-19 16 0,14-12 0,-2 0 0,-21 16 0,20-12 0,-8 0 0,-18 18 0,31-29 0,-35 31 0,10-6 0,-18 18 0,-18 36 0,7-18 0,-17 28 0,44-35 0,-57 43 0,22 20 0,-33-6 0,10-1 0,5-4 0,14-27 0,-21 29 0,0 0 0,18-21 0,-28 37 0,39-57 0,-1 4 0,10-20 0,15-45 0,-2 15 0,9-33 0,18-21 0,-30 55 0,13-31 0,9-20 0,-6 11 0,-3-3 0,5 6 0,9-17 0,1-2 0,-8 16 0,8-29 0,6 11 0,10-13 0,-13 19 0,-17 15 0,8-4 0,2-6 0,-7 13 0,-4 2 0,7-27 0,7 14 0,10-10 0,-7 12 0,2-5 0,-1 9 0,7-11 0,-9 13 0,-9 5 0,24-27 0,1 0 0,-21 25 0,12-13 0,-3 5 0,-26 32 0,27-51 0,-38 66 0,15-23 0,-20 36 0,-22 43 0,7-16 0,-14 35 0,-12 5 0,20-24 0,-18 29 0,-2 1 0,10-16 0,-15 32 0,-8-3 0,35-52 0,-18 20 0,0-1 0,22-28 0,-16 16 0,29-35 0,16-41 0,-8 21 0,17-38 0,-17 40 0,20-56 0,-19 38 0,24-34 0,4-3 0,-18 23 0,14-22 0,-2-2 0,-17 16 0,6-4 0,-1 1 0,-4 14 0,10-9 0,-1 2 0,-9 20 0,20-47 0,-27 61 0,4-12 0,-1 8 0,-8 13 0,13-19 0,-33 73 0,18-37 0,-24 51 0,5-18 0,7-14 0,-10 20 0,-1 0 0,6-9 0,-14 22 0,-1 1 0,13-23 0,-11 16 0,-2-4 0,13-28 0,-11 27 0,22-46 0,8 2 0,8-35 0,-3 14 0,10-32 0,-11 31 0,7-13 0,19-29 0,-18 34 0,16-27 0,0 0 0,-14 30 0,21-29 0,2-2 0,-12 18 0,18-19 0,2 0 0,-18 24 0,12-17 0,0 5 0,-19 30 0,44-48 0,-46 50 0,33-23 0,-33 30 0,39-6 0,-33 12 0,45 13 0,-48 0 0,48 32 0,-50-30 0,47 39 0,-46-39 0,45 45 0,-42-42 0,46 44 0,-45-46 0,56 38 0,-52-37 0,47 28 0,-45-29 0,31 23 0,-37-26 0,25 11 0,-34-17 0,27 7 0,-30-9 0,29 6 0,-28-7 0,10-3 0,-70-5 0,34 3 0,-53-5 0,31 4 0,10-1 0,-69 1 0,63 1 0,-20 0 0,2 0 0,25-1 0,-18-2 0,34 3 0,57-5 0,-30 6 0,48-5 0,-10 9 0,-2 1 0,-1-2 0,42 6 0,0 0 0,-40-4 0,23 6 0,3-1 0,-5-9 0,10 3 0,2 0 0,-35-7 0,-1-2 0,35-1 0,-3-1 0,-3 1 0,-4 3 0,0 1 0,-11 1 0,21-3 0,1 0 0,-25 3 0,-8-6 0,2 0 0,38 0 0,-50 4 0,13-4 0,-4 0 0,-32 1 0,20-1 0,-42 2 0,-45-4 0,21 2 0,-35-3 0,3-2 0,22 8 0,-18 1 0,-2 0 0,-1 3 0,-26 4 0,44-6 0,-8-3 0,-36 5 0,26-4 0,-9 2 0,6 0 0,32 0 0,-61-3 0,72 3 0,-37 0 0,43 0 0,-18-5 0,18-4 0,-7-8 0,8-3 0,-3-10 0,6 3 0,4-13 0,4 17 0,1-21 0,-2 31 0,-3-28 0,0 32 0,0-12 0,-8 8 0,1 3 0,-6-16 0,1 14 0,-14-18 0,16 21 0,-33-27 0,35 29 0,-35-23 0,28 30 0,-37-25 0,32 24 0,-39-24 0,37 20 0,-28-16 0,30 16 0,-27-10 0,31 14 0,-38-2 0,32 1 0,-33 4 0,34-4 0,-36 2 0,37-3 0,-44 3 0,41 0 0,-39 3 0,40 0 0,-30 9 0,33-6 0,-39 19 0,36-16 0,-35 19 0,40-20 0,-30 18 0,36-18 0,-27 10 0,33-11 0,-13-2 0,39-37 0,-12 15 0,20-27 0,17-1 0,-29 22 0,52-45 0,-49 46 0,19-23 0,-29 32 0,-5 0 0,-38 23 0,17-2 0,-28 14 0,29-6 0,-7 5 0,-18 19 0,15-18 0,-47 42 0,54-48 0,-29 25 0,22-18 0,7-10 0,-36 33 0,36-35 0,-40 37 0,41-37 0,-37 39 0,40-41 0,-26 26 0,24-33 0,-4 5 0,4-7 0,5-7 0,-1-3 0,3-7 0,4 3 0,7-2 0,-1 1 0,7-7 0,-7 7 0,6-17 0,-1 15 0,8-27 0,-7 25 0,11-30 0,-16 36 0,8-13 0,-5 11 0,2 6 0,1-16 0,-3 17 0,9-13 0,-7 14 0,16-6 0,-15 4 0,26-7 0,-27 6 0,36-18 0,-33 16 0,52-40 0,-40 36 0,34-23 0,-40 35 0,23-3 0,-21 6 0,39 1 0,-31 1 0,54 4 0,-56-4 0,64 4 0,-70-2 0,31 2 0,-5 14 0,-20-7 0,47 23 0,-44-26 0,28 14 0,-32-20 0,39 15 0,-27-6 0,-7-20 0,2 11 0,0-1 0,7 11 0,52 34 0,-63-32 0,23 7 0,-2-1 0,-24-6 0,22 7 0,2-1 0,-17-8 0,43 26 0,-43-28 0,25 15 0,-34-11 0,23 12 0,-26-11 0,31 13 0,-25-18 0,24 22 0,-28-18 0,18 30 0,-20-27 0,29 26 0,-28-32 0,32 19 0,-32-24 0,23 19 0,-23-15 0,20 18 0,-18-16 0,23 16 0,-26-12 0,26 15 0,-26-16 0,27 18 0,-23-22 0,23 23 0,-19-20 0,22 22 0,-30-23 0,25 12 0,-25-14 0,32 12 0,-23-7 0,28 9 0,-34-16 0,33 13 0,-32-15 0,41 28 0,-43-23 0,49 28 0,-46-24 0,51 15 0,-45-16 0,45 20 0,-47-20 0,53 29 0,-55-30 0,59 22 0,-55-20 0,56 21 0,-50-20 0,16 3 0,1-1 0,-12-5 0,14 1 0,0-1 0,-18-4 0,50 24 0,-54-24 0,43 29 0,-48-26 0,40 24 0,-33-11 0,26 9 0,-29-13 0,35 1 0,-40-14 0,22-6 0,4-3 0,-10 4 0,14-5 0,0 2 0,-14 5 0,12-4 0,-2 0 0,-11 2 0,11-4 0,0-1 0,-5 0 0,48 2 0,-54 1 0,46-2 0,-46 7 0,43-9 0,-30 4 0,22 0 0,-28-5 0,9-18 0,-21 12 0,34-13 0,-34 24 0,47-5 0,-47 1 0,34 0 0,-33 0 0,39 6 0,-40-5 0,50 5 0,-49-4 0,45 6 0,-38-8 0,48 7 0,-49-5 0,39 3 0,-57 0 0,27 1 0,-30-2 0,14-3 0,-6 2 0,10-4 0,-7 2 0,15 0 0,-18-3 0,34-2 0,-22-3 0,38 0 0,-38-1 0,37 3 0,-35-2 0,29 2 0,-38 3 0,14 0 0,-24-2 0,28 3 0,-20-5 0,23 3 0,-26 0 0,18 2 0,-21 2 0,12 2 0,-26-1 0,15 2 0,-19-3 0,9 5 0,-37 18 0,13-12 0,-22 14 0,17-19 0,-6 0 0,-13 15 0,2-10 0,-20 18 0,17-13 0,-18 6 0,12-1 0,7-10 0,-9 7 0,-21-1 0,15 2 0,-49 14 0,49-12 0,-38 8 0,36-17 0,-42 6 0,39-10 0,-37 3 0,45-5 0,-28 0 0,34-7 0,-36 6 0,34-7 0,-36 2 0,37-1 0,-23-4 0,26 5 0,-20-5 0,25 4 0,-28-1 0,38 2 0,-25-3 0,30 2 0,-17 1 0,14 1 0,-17 2 0,19-3 0,-5 0 0,6-3 0,2 2 0,-10-6 0,2 3 0,-8-7 0,0 8 0,-11-2 0,9 5 0,-6 0 0,18 0 0,-3-5 0,12 3 0,-7 10 0,54 8 0,-22 2 0,45 3 0,-25-16 0,1 6 0,0-6 0,61 2 0,-42-2 0,22-2 0,1-1 0,-10-1 0,7-1 0,2-1 0,2-7 0,-1 1 0,-1 0 0,-5-3 0,15 1 0,-1 0 0,-24 5 0,32-5 0,1 0 0,-23 7 0,21-4 0,1-1 0,-22 5 0,5-4 0,-1-2 0,-10-2 0,-2 0 0,0 0 0,6-1 0,-12 0 0,-2-1 0,-3 4 0,-2-5 0,11 4 0,-29 8 0,44-8 0,-41 9 0,35-19 0,-36 10 0,38-15 0,-37 14 0,17-9 0,-21 6 0,8-9 0,-12 2 0,6-5 0,-8 4 0,6-1 0,-15 2 0,6 5 0,-12 2 0,7-1 0,-9 10 0,3-11 0,6-2 0,-3-2 0,13-8 0,-13 12 0,0 2 0,5-3 0,-10 3 0,21-9 0,-16 7 0,13-3 0,-13 8 0,5-3 0,-9 7 0,7-7 0,-6 8 0,10-10 0,-2 8 0,12-9 0,-6 4 0,21-7 0,-19 9 0,36-13 0,-38 15 0,28-10 0,-40 14 0,42-10 0,-36 12 0,41-7 0,-40 6 0,25 0 0,-30 0 0,17-2 0,-21 4 0,11-6 0,-7 3 0,16-7 0,-5 7 0,7-3 0,-11 4 0,5-8 0,-10 2 0,20-8 0,-18 7 0,23-4 0,-24 10 0,20-8 0,-21 7 0,18-13 0,-20 11 0,15-12 0,-17 10 0,17-10 0,-17 9 0,13-5 0,-18 8 0,14-8 0,-9 5 0,7-9 0,-5 9 0,3-10 0,-5 9 0,6-13 0,-11 12 0,8-12 0,-11 13 0,6-9 0,-1 5 0,-5 3 0,10-7 0,-7 10 0,15-7 0,-10 6 0,7-3 0,-16 7 0,2-2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08:06:37.791"/>
    </inkml:context>
    <inkml:brush xml:id="br0">
      <inkml:brushProperty name="width" value="0.3" units="cm"/>
      <inkml:brushProperty name="height" value="0.6" units="cm"/>
      <inkml:brushProperty name="color" value="#C5B38D"/>
      <inkml:brushProperty name="tip" value="rectangle"/>
      <inkml:brushProperty name="rasterOp" value="maskPen"/>
    </inkml:brush>
  </inkml:definitions>
  <inkml:trace contextRef="#ctx0" brushRef="#br0">372 8393 16383,'39'-20'0,"-9"2"0,-23 17 0,0-7 0,13-1 0,-9-1 0,5-1 0,24-3 0,-26 9 0,58-26 0,-58 23 0,60-32 0,-57 30 0,27-12 0,-36 16 0,24-15 0,-22 11 0,50-30 0,-49 29 0,52-26 0,-50 31 0,59-34 0,-57 34 0,75-42 0,-73 40 0,78-36 0,-78 37 0,57-25 0,-62 27 0,44-17 0,-44 17 0,36-2 0,-35 4 0,30 2 0,-30-1 0,32 2 0,-34-3 0,45-3 0,-46 0 0,48-6 0,-49 8 0,42-3 0,-40 6 0,39-7 0,-35 4 0,57-16 0,-51 14 0,57-10 0,-63 12 0,51-9 0,-52 5 0,52-17 0,-55 17 0,39-14 0,-41 15 0,16-7 0,-15 8 0,-2-5 0,1-6 0,-11 3 0,1-8 0,-11 12 0,-2-4 0,-1 7 0,0 2 0,-2-1 0,2 3 0,-3-3 0,-13-2 0,13 4 0,-7-2 0,14 9 0,-30-7 0,24 5 0,-75 1 0,73 3 0,-34 4 0,0 1 0,36-5 0,-78 14 0,78-17 0,-33 9 0,-3 2 0,31-9 0,-36 15 0,0 1 0,35-11 0,-31 14 0,0 1 0,34-16 0,-31 17 0,-2-1 0,25-14 0,-25 14 0,1 1 0,24-13 0,-28 11 0,3 1 0,33-12 0,-34 15 0,1 1 0,38-18 0,-67 38 0,61-40 0,-52 37 0,53-32 0,-67 40 0,73-44 0,-73 36 0,71-38 0,-42 22 0,51-26 0,-9 7 0,51-36 0,-24 17 0,26-18 0,-21 13 0,-7 4 0,42-30 0,-37 28 0,59-44 0,-57 46 0,65-44 0,-62 42 0,48-33 0,-51 32 0,46-27 0,-45 29 0,59-36 0,-61 38 0,28-18 0,-8 3 0,-22 16 0,53-26 0,-42 20 0,16-1 0,-29 7 0,-56 37 0,28-19 0,-36 19 0,4 3 0,23-21 0,-24 21 0,0 1 0,21-18 0,-24 16 0,-5 6 0,-4 6 0,-19 0 0,0 1 0,12 0 0,-12 1 0,10-8 0,49-28 0,-34 23 0,0 0 0,35-22 0,-68 31 0,74-36 0,-27 7 0,38-10 0,33-40 0,-18 31 0,23-35 0,-4 10 0,-20 18 0,62-52 0,-56 55 0,43-24 0,3 0 0,-37 26 0,55-28 0,2-2 0,-52 23 0,57-28 0,-1-1 0,-56 26 0,36-15 0,-1 2 0,-41 18 0,49-22 0,-53 20 0,17-9 0,-29 18 0,3 1 0,-39 31 0,17-14 0,-24 13 0,14-6 0,11-11 0,-30 20 0,24-17 0,-41 28 0,38-23 0,-57 42 0,60-44 0,-55 47 0,61-47 0,-32 24 0,36-33 0,0 2 0,37-25 0,-13 9 0,17-12 0,0-7 0,-22 17 0,58-41 0,-45 40 0,21-16 0,1 0 0,-20 17 0,29-15 0,-3 2 0,-32 20 0,44-11 0,3 1 0,-34 9 0,54-12 0,3-3 0,-46 3 0,18-1 0,16-3 0,-17 3 0,-25 5 0,63-13 0,-2 1 0,-67 18 0,63-13 0,0 0 0,-62 13 0,67-15 0,0 0 0,-62 16 0,53-13 0,-3 2 0,-60 15 0,28-5 0,-3 2 0,-36 5 0,23 1 0,-37 4 0,-42 15 0,26-13 0,-33 10 0,20-6 0,14-4 0,-72 24 0,64-23 0,-44 15 0,-23-5 0,61-10 0,-45 9 0,-13 0 0,24-6 0,3-2 0,5 2 0,-2 0 0,-38 5 0,9-3 0,43-9 0,-38 6 0,2-2 0,42-6 0,-23 2 0,5 0 0,37-2 0,-25-1 0,35-3 0,0-16 0,8 2 0,3-2 0,3 1 0,-3 8 0,11-7 0,-10 4 0,7 2 0,13-11 0,-16 15 0,61-35 0,-55 34 0,34-20 0,0 0 0,-32 18 0,33-16 0,-1 1 0,-34 15 0,34-12 0,-1 0 0,-35 8 0,66-23 0,-73 28 0,21-2 0,-69 35 0,28-15 0,-39 25 0,17-18 0,11-5 0,-56 26 0,50-28 0,-37 19 0,-1 0 0,31-17 0,-43 17 0,0-1 0,44-19 0,-37 11 0,1 1 0,44-11 0,-64 19 0,81-23 0,-14 6 0,67-19 0,-22 3 0,31-3 0,33-4 0,-50 9 0,66-5 0,5-1 0,-47 3 0,18 2 0,21-2 0,-23 1 0,-24-3 0,48 0 0,-6 0 0,-64 4 0,45-5 0,2 1 0,-41 2 0,34-2 0,-2-1 0,-36 3 0,26 3 0,0 1 0,-33 3 0,56 9 0,-69-5 0,15 3 0,6 0 0,-16-6 0,25 5 0,-32-3 0,-45 17 0,25-13 0,-37 10 0,-36 4 0,41-7 0,-46 7 0,-5 0 0,27-5 0,-10 4 0,-18 5 0,17-4 0,2 2 0,-8 5 0,-17 8 0,23-8 0,29-6 0,-8-1 0,-3 0 0,-7 6 0,34-16 0,-31 12 0,54-22 0,10-8 0,29-21 0,-20 16 0,21-13 0,-1 5 0,-14 13 0,49-29 0,-42 25 0,32-10 0,2 0 0,-28 10 0,55-14 0,4 1 0,-44 14 0,15-7 0,-3 2 0,-31 13 0,3-8 0,-12 8 0,12 1 0,-14 1 0,15-1 0,7-5 0,29-3 0,20-3 0,-11 1 0,8-3 0,-2 1 0,24-5 0,0 0 0,-26 5 0,-11 1 0,6-2 0,23-5 0,2-1 0,-23 6 0,11 3 0,-9-5 0,22-5 0,0 0 0,-24 4 0,0 3 0,9-6 0,12-2 0,-20 9 0,2 3 0,-12 1 0,12 1 0,2-5 0,25-4 0,1-1 0,-25 4 0,0 3 0,0-3 0,14-2 0,-21 4 0,-26 5 0,21-1 0,-6 1 0,-43 6 0,23-3 0,-113 22 0,42-11 0,-49 14 0,21-10 0,4-2 0,12 1 0,-42 8 0,-28 7 0,21-5 0,20-3 0,-17 7 0,-19 7 0,26-8 0,33-9 0,-44 14 0,2-1 0,54-18 0,-39 7 0,3-3 0,52-12 0,-76 9 0,80-11 0,-38 0 0,47-3 0,-15-6 0,46-12 0,-19 11 0,37-12 0,-25 20 0,80-26 0,-65 19 0,57-15 0,1-1 0,-55 16 0,32-8 0,24-7 0,-18 5 0,-20 4 0,17-6 0,18-7 0,-20 5 0,-20 8 0,41-20 0,-2 1 0,-46 20 0,41-19 0,-1-2 0,-42 15 0,28-10 0,-3 0 0,-39 14 0,40-21 0,-60 29 0,7-6 0,-47 8 0,26 6 0,-32-2 0,23 4 0,0-2 0,-69 9 0,49-3 0,-25 3 0,-17 4 0,12-2 0,-1 2 0,-21 4 0,-23 5 0,23-5 0,21-5 0,-22 6 0,-21 4 0,26-6 0,36-10 0,-23 5 0,-12 1 0,0-4 0,8-3 0,16-5 0,-19 6 0,-18 4 0,26-5 0,39-5 0,-52 9 0,2 1 0,57-7 0,-31 1 0,-6-1 0,11-6 0,-11 0 0,31-2 0,32 1 0,36-12 0,-26 7 0,31-7 0,-34 13 0,35-10 0,-19 5 0,50-14 0,8-1 0,-31 7 0,27-2 0,21-2 0,-19 3 0,-21 3 0,44-4 0,-6-1 0,-65 7 0,63-6 0,-73 12 0,9 2 0,-74 25 0,21-12 0,-48 19 0,23-7 0,19-10 0,-22 7 0,-2-1 0,19-7 0,-35 9 0,13-3 0,1 0 0,5 4 0,-18-2 0,-17 4 0,16-5 0,13 0 0,-12-3 0,-15 1 0,18-6 0,25-6 0,-46 7 0,2-1 0,53-7 0,-27 1 0,5 0 0,38-4 0,-29-7 0,37 7 0,42-25 0,-26 20 0,48-30 0,-22 17 0,-6-3 0,43-19 0,-53 35 0,73-34 0,-76 39 0,78-30 0,-78 24 0,39-12 0,-51 18 0,3-1 0,-35 26 0,15-16 0,-17 16 0,15-13 0,6-4 0,-37 31 0,28-26 0,-23 22 0,-2 1 0,17-21 0,-49 50 0,59-53 0,-16 21 0,32-25 0,29-1 0,-17-4 0,27-5 0,-4 1 0,-13-3 0,64-17 0,-53 10 0,29-8 0,2 0 0,-23 9 0,24-4 0,19-4 0,-16 3 0,-14 1 0,10 0 0,24-4 0,1-1 0,-23 5 0,-5-2 0,9-3 0,25-6 0,1-1 0,-22 9 0,9 2 0,-7-5 0,23-8 0,1 0 0,-21 9 0,22 9 0,-28-7 0,11-4 0,-14 6 0,1 10 0,-14-12 0,6 7 0,-5-7 0,0 3 0,13-2 0,5 2 0,17-1 0,4 1 0,-2 0 0,-17-2 0,-3-1 0,8 1 0,14 3 0,13-1 0,-6 2 0,-22 1 0,15-9 0,-24 7 0,18-3 0,1 0 0,-21 4 0,16-7 0,2 1 0,17-5 0,-21 5 0,-12 7 0,7-3 0,17-3 0,-20 3 0,-19 6 0,32-7 0,-5 1 0,-53 9 0,49-15 0,-77 19 0,16-3 0,-69 9 0,35-1 0,-59 9 0,47-9 0,-44 14 0,-8 3 0,16-10 0,-17 13 0,-10 3 0,13-12 0,4-2 0,-28 18 0,16-10 0,-13 1 0,18-5 0,12-2 0,-19 6 0,-22 4 0,21-6 0,19-9 0,-2 3 0,-23 5 0,-1 0 0,20-3 0,-13 0 0,-6 0 0,-18 3 0,23-4 0,24-2 0,-3-3 0,-13 1 0,14-2 0,8 3 0,-9-2 0,-16 0 0,18-3 0,19-3 0,-45 2 0,5 1 0,58-1 0,-69-6 0,82 0 0,-13-6 0,54-16 0,-18 16 0,18-16 0,-1 12 0,61-21 0,-41 12 0,47-13 0,-2 3 0,-50 20 0,21-9 0,17-5 0,-15 4 0,-14 8 0,49-19 0,-4-1 0,-54 16 0,55-21 0,-33 12 0,-44 14 0,33-12 0,1 1 0,-31 11 0,48-22 0,-52 23 0,33-19 0,-35 18 0,21-10 0,-38 21 0,-34 23 0,14-11 0,-30 16 0,28-18 0,8-3 0,-4 3 0,-49 25 0,30-18 0,-46 21 0,-8 3 0,11-9 0,1 6 0,-15 9 0,14-6 0,33-17 0,-1 1 0,-20 13 0,-15 10 0,0-1 0,17-10 0,-16 5 0,5-1 0,-13 8 0,20-13 0,25-19 0,-20 8 0,4-2 0,40-15 0,-42 7 0,58-13 0,-7 1 0,50-27 0,-20 17 0,26-14 0,-10 11 0,-5-3 0,28-5 0,3-1 0,-8-8 0,10 5 0,15-3 0,-13 4 0,-6-1 0,21-4 0,23-5 0,-18 4 0,-2 2 0,1 0 0,16-4 0,-17 5 0,-2 0 0,-1 4 0,15-3 0,-16 4 0,-4-1 0,18 2 0,22-2 0,-22 4 0,-20 2 0,9 0 0,17-1 0,-23 4 0,-30 5 0,36-2 0,-5 2 0,-51 7 0,68-3 0,-74 5 0,23 4 0,-30 1 0,2 12 0,-28 10 0,11-10 0,-49 29 0,30-32 0,-25 15 0,-6 1 0,5-10 0,-39 23 0,-2-1 0,29-24 0,-10 10 0,7-1 0,37-20 0,-10 3 0,16-3 0,-12-2 0,-38 20 0,-27 13 0,15-7 0,-11-1 0,24-4 0,-19 7 0,5 0 0,27-12 0,24-9 0,-47 24 0,72-32 0,-12 6 0,59-31 0,-16 5 0,19-5 0,32-6 0,-51 18 0,33-12 0,-1 0 0,-34 11 0,31-9 0,1 1 0,-31 10 0,65-9 0,6-1 0,-52 6 0,27 3 0,10-3 0,-9-6 0,-6 1 0,10 4 0,12-2 0,22-3 0,-18 4 0,2 6 0,-10-1 0,15-1 0,-18 1 0,-7 2 0,15 0 0,-5-1 0,-40 1 0,58-2 0,-82 3 0,8-1 0,-52 39 0,12-23 0,-21 29 0,-12-13 0,24-10 0,-31 12 0,-4 1 0,17-9 0,-52 14 0,-5-2 0,38-15 0,-17-1 0,-19 2 0,18-4 0,5-4 0,-4 2 0,-15 3 0,20-2 0,18-3 0,-25 5 0,8-1 0,50-11 0,-32 3 0,44-9 0,5 2 0,29-22 0,-13 15 0,21-17 0,32-8 0,-36 16 0,39-18 0,-1 11 0,-38 11 0,56-15 0,7-2 0,-35 8 0,24-6 0,21-6 0,-17 6 0,-6 3 0,-10 1 0,17-9 0,0-1 0,-18 9 0,7-1 0,17-7 0,21-7 0,-24 9 0,-28 11 0,13-5 0,17-6 0,-22 6 0,-29 6 0,31-7 0,-6 2 0,-46 13 0,46-6 0,-56 9 0,13-2 0,-61 22 0,25-6 0,-35 14 0,-8-4 0,19-3 0,-50 14 0,-3 2 0,35-6 0,-6-3 0,-22 5 0,-2 0 0,20-3 0,-13 12 0,-7-9 0,-19 0 0,24-3 0,28-3 0,-10-6 0,12-5 0,44-8 0,-9 2 0,57-22 0,-18 9 0,25-15 0,-21 14 0,17-17 0,2-2 0,-2 4 0,19-10 0,16-9 0,-15 9 0,-11 4 0,6 0 0,21-9 0,3-2 0,-17 9 0,-19 8 0,0 0 0,23-11 0,16-8 0,0 1 0,-17 9 0,18-8 0,-17 6 0,7 0 0,10 2 0,-7 5 0,-4-2 0,-5 6 0,21-8 0,1 1 0,-19 8 0,14-5 0,-14 3 0,20-9 0,-2 1 0,-21 8 0,1 0 0,8-6 0,16-8 0,-22 9 0,-32 13 0,21-7 0,-7 2 0,-39 15 0,16-9 0,-92 36 0,23-8 0,-36 16 0,-18 12 0,59-23 0,-51 21 0,-4 1 0,36-18 0,-42 22 0,0 2 0,40-19 0,-40 23 0,36-15 0,4-3 0,4 0 0,-17 5 0,-17 8 0,10-8 0,-12-2 0,20-5 0,-11 5 0,12-7 0,-6-1 0,-4-4 0,4 0 0,31-5 0,-19-2 0,4-2 0,33-6 0,-49 8 0,56-15 0,-18-1 0,28-11 0,-4 1 0,21-12 0,-10 14 0,47-29 0,-28 24 0,21-15 0,41-13 0,-56 27 0,38-15 0,2 1 0,-31 14 0,40-17 0,2-1 0,-35 13 0,28-14 0,-3-1 0,-41 19 0,48-22 0,-62 29 0,9 3 0,-67 16 0,25-2 0,-33 7 0,37-10 0,-10 46 0,5-30 0,-18 17 0,-5-3 0,2-19 0,-28 10 0,-1-1 0,24-10 0,-37 12 0,1 0 0,46-16 0,-42 16 0,-3 2 0,33-14 0,-34 13 0,-1 0 0,38-15 0,-19 4 0,2-1 0,27-10 0,-55-1 0,65-4 0,-18-4 0,37 2 0,16-22 0,-1 15 0,8-14 0,18 7 0,-20 6 0,49-9 0,-37 3 0,27-2 0,2 0 0,-14-2 0,32-10 0,-1 2 0,-40 17 0,47-20 0,-28 13 0,-28 9 0,51-19 0,-60 23 0,12-7 0,-67 42 0,12-9 0,-26 17 0,-25 17 0,42-28 0,-30 14 0,0 1 0,26-14 0,-40 19 0,32-16 0,4-3 0,9-10 0,-48 26 0,-4 2 0,37-22 0,-33 15 0,0-1 0,32-13 0,-8 1 0,5-3 0,32-15 0,-30 11 0,49-20 0,44-20 0,-14 8 0,40-15 0,2 3 0,-31 14 0,35-12 0,1 0 0,-28 10 0,21-7 0,19-5 0,-13 5 0,6 2 0,0-6 0,25-11 0,2-2 0,-19 8 0,-23 10 0,1-1 0,8-6 0,19-8 0,5-3 0,-7 3 0,-17 9 0,-14 7 0,1 0 0,20-8 0,22-9 0,8-4 0,-7 4 0,-22 8 0,-15 6 0,2 1 0,10-3 0,22-7 0,12-3 0,-1 0 0,-11 3 0,-23 7 0,-10 2 0,-5 1 0,10 1 0,12-2 0,4-1 0,-6 0 0,10-4 0,-3-1 0,-11 5 0,-20 9 0,1 0 0,34-13 0,13-6 0,-18 7 0,-1 6 0,-11-4 0,21-1 0,-2 3 0,-18 4 0,10 8 0,-78 11 0,3 7 0,-27 14 0,7-9 0,-14 9 0,-9-1 0,13-14 0,-65 36 0,54-31 0,-52 24 0,-8-14 0,12 6 0,-16-2 0,-3 2 0,1 7 0,32-13 0,-7 1 0,7-2 0,-32 8 0,11-1 0,2-2 0,6-7 0,11-3 0,5-3 0,15-8 0,-11-5 0,44-3 0,11-14 0,19-12 0,-3 8 0,34-38 0,-25 37 0,39-43 0,-31 40 0,53-35 0,-31 27 0,13-4 0,0 1 0,-16 8 0,40-22 0,-8 9 0,-21 9 0,14-6 0,0 1 0,-20 8 0,5 0 0,-3 3 0,-22 8 0,-10 15 0,-64 16 0,-6 15 0,-17-6 0,22-7 0,4 0 0,-54 22 0,44-15 0,-24 9 0,-4 7 0,28-15 0,-25 15 0,-4 1 0,0-7 0,13-1 0,-11 6 0,9-7 0,-26-2 0,9 4 0,-14 9 0,15-8 0,-11-1 0,14-5 0,-13 3 0,13-4 0,-8 0 0,-15-1 0,1-3 0,25-6 0,-1-6 0,5-1 0,30-1 0,-25-9 0,52 0 0,5-5 0,30-19 0,-9 13 0,38-26 0,-28 23 0,66-36 0,-56 30 0,26-11 0,3 0 0,-17 11 0,23-16 0,3-1 0,-9 17 0,4-7 0,14-7 0,-9 6 0,-23 11 0,3 1 0,24-7 0,18-5 0,1-1 0,-15 5 0,-11 1 0,-1 0 0,5 3 0,13-2 0,-2 1 0,-16 3 0,26-10 0,-8 7 0,-7 2 0,-37 6 0,24-2 0,-57 13 0,-1 8 0,-36 12 0,15-5 0,-22 10 0,-24 16 0,32-17 0,-30 14 0,-2 0 0,26-11 0,-23 8 0,-1 1 0,19-6 0,-16 9 0,-1 1 0,8-1 0,-11 4 0,0-1 0,17-9 0,-18 7 0,1 5 0,37-28 0,-37 36 0,53-39 0,5 1 0,37-16 0,-3-3 0,64-26 0,-45 19 0,12-11 0,0 0 0,-13 8 0,21-12 0,2-1 0,3 10 0,22-10 0,1 1 0,-14 14 0,-9 0 0,13-3 0,-19 4 0,-17 2 0,14-4 0,2 2 0,-1 7 0,-30-1 0,50 3 0,-73 13 0,8-4 0,-40 26 0,10-17 0,-58 44 0,37-35 0,-33 22 0,-1-1 0,27-19 0,-53 32 0,37-22 0,2-1 0,-16 7 0,0 1 0,-13 9 0,11-7 0,-14 12 0,21-16 0,-16 8 0,0 0 0,12-9 0,11-9 0,0 0 0,-15 12 0,-14 11 0,0-2 0,16-11 0,-24 3 0,20-4 0,-10 7 0,16-11 0,12-10 0,-22 7 0,1-1 0,33-14 0,-16 1 0,3-2 0,28-7 0,-24-1 0,44-9 0,12-25 0,6 5 0,4-10 0,1 13 0,12-12 0,-11 14 0,52-28 0,-43 24 0,39-11 0,6 0 0,-17 4 0,13-3 0,18-6 0,-10 4 0,-21 13 0,3 0 0,16-5 0,17-4 0,0 0 0,-17 5 0,-17 5 0,0 1 0,17-3 0,16-3 0,-3 2 0,-23 4 0,-9 1 0,21-8 0,19-8 0,-21 6 0,-21 5 0,31-15 0,-5 1 0,-48 19 0,32-12 0,-56 25 0,-2 4 0,-42 18 0,11-1 0,-31 15 0,37-19 0,-6-2 0,-43 27 0,31-23 0,-42 28 0,-7 5 0,3-12 0,19-4 0,-10 7 0,10-7 0,-22 3 0,-6 4 0,2-1 0,19-10 0,-3-8 0,3-1 0,20-2 0,-20-8 0,62-9 0,-5-3 0,55-24 0,-16 9 0,27-14 0,3 7 0,0 2 0,-12 2 0,39-10 0,28-9 0,-15 2 0,-37 7 0,2-2 0,21-3 0,20-6 0,0-1 0,-16 2 0,-6-9 0,-4-3 0,-7 8 0,9-5 0,-2 1 0,-12 6 0,-9 0 0,-1 1 0,23-18 0,11-6 0,-16 12 0,0 4 0,-2 8 0,13-7 0,-12 8 0,7-4 0,-12 10 0,11-5 0,-11 5 0,13-11 0,3 1 0,-7 4 0,-38 21 0,43-20 0,-65 32 0,11 0 0,-63 35 0,20-12 0,-27 20 0,19-18 0,-44 26 0,35-21 0,-40 21 0,16-10 0,16-10 0,-28 13 0,-2 1 0,16-9 0,-25 13 0,1 0 0,34-15 0,-29 19 0,0 2 0,27-18 0,-30 22 0,2 0 0,34-24 0,-23 12 0,4-2 0,37-19 0,-37 10 0,56-25 0,0-6 0,32-13 0,-8 4 0,39-28 0,-19 14 0,21-7 0,5-2 0,9-5 0,3 2 0,16-8 0,-13 5 0,-30 13 0,0-1 0,19-8 0,14-8 0,2-1 0,-12 8 0,-4 5 0,1 0 0,12-9 0,16-8 0,0 1 0,-14 9 0,-7 10 0,1 1 0,8-11 0,16-11 0,-4 2 0,-22 12 0,3 1 0,9-11 0,1 0 0,-6 8 0,-36 14 0,45-10 0,-78 27 0,5 4 0,-37 38 0,8-17 0,-18 30 0,-13-11 0,9-14 0,-13 9 0,0-2 0,13-11 0,-37 22 0,-16-6 0,27-9 0,-2-2 0,-13 5 0,6-3 0,10-3 0,-3 0 0,-27 11 0,-14 3 0,9-2 0,17-6 0,-1 0 0,-17 5 0,-10 4 0,11-4 0,21-9 0,2 0 0,-19 7 0,-9 3 0,12-5 0,26-8 0,3-1 0,-12 4 0,-5 2 0,12-4 0,-5 1 0,-32 14 0,63-29 0,5 5 0,66-54 0,-15 23 0,27-27 0,-16 24 0,35-10 0,18-11 0,-20 6 0,9-7 0,-5 4 0,-5 6 0,2-3 0,-1-2 0,10-8 0,0-1 0,-9 7 0,5-2 0,2-1 0,3-4 0,12-9 0,2 0 0,-11 6 0,-14 10 0,-7 4 0,4-3 0,6-4 0,7-5 0,-3 1 0,-9 6 0,3-1 0,-6 2 0,16-12 0,-7 3 0,-5-1 0,17-13 0,-61 41 0,-1 8 0,-73-14 0,36 24 0,-50-9 0,22 37 0,3 9 0,-9-5 0,-37 12 0,33-18 0,-6 5 0,-1 0 0,0 2 0,-31 4 0,-6 1 0,3 2 0,18-6 0,-14 5 0,14-4 0,27-9 0,2-1 0,-45 20 0,2-3 0,10-9 0,10-5 0,3-1 0,6 1 0,-26 7 0,60-21 0,-1-2 0,26-13 0,12-23 0,4 11 0,4-13 0,4 11 0,57-31 0,-30 17 0,42-14 0,6 3 0,-19 13 0,-5 0 0,12-6 0,-11 5 0,21-7 0,-1-3 0,-4 2 0,-20 12 0,29-11 0,-62 32 0,-1-7 0,-22 11 0,-63 28 0,31-10 0,-39 18 0,38-22 0,-31 21 0,3-6 0,-32 16 0,-4 3 0,10-2 0,0 0 0,-16 9 0,15-7 0,-6 6 0,6 2 0,-16 12 0,12-10 0,27-24 0,2-1 0,-13 13 0,-6 7 0,10-9 0,-12 5 0,-14 13 0,5 0 0,34-21 0,-28 14 0,3-3 0,40-27 0,-45 18 0,55-27 0,-18-1 0,36-12 0,40-25 0,-6 6 0,41-10 0,16-10 0,6 0 0,-39 23 0,6-1 0,7-8 0,16-9 0,6-2 0,-4 1 0,-12 6 0,9 0 0,1 0 0,-5 2 0,14-6 0,5-2 0,-4 2 0,-15 6 0,7-2 0,-2 0 0,7-5 0,14-7 0,-1-1 0,-15 6 0,-6 2 0,0 0 0,-10 5 0,12-5 0,4-1 0,-3 1 0,-13 6 0,10-6 0,0 3 0,4 7 0,16 0 0,-2 1 0,-18 3 0,-18 2 0,-2 3 0,14 3 0,8 1 0,-15 3 0,1-2 0,20 7 0,-70 5 0,-11 38 0,-8-25 0,-6 37 0,-5-32 0,3 3 0,-24 22 0,8-17 0,-9 12 0,-2 1 0,-3-2 0,-16 6 0,-1 0 0,9-4 0,-35 19 0,-6 2 0,8-4 0,1-9 0,-18 7 0,13-7 0,29-19 0,-1 1 0,-12 6 0,-14 8 0,0-1 0,12-8 0,6-8 0,1 0 0,-22 18 0,-10 8 0,13-10 0,29-20 0,4-2 0,-30 19 0,10-4 0,30-17 0,-1-7 0,31-13 0,27-35 0,-7 17 0,18-24 0,-14 25 0,36-25 0,-24 19 0,21-14 0,4-2 0,2 1 0,8-9 0,1-1 0,-5 6 0,20-10 0,3-4 0,-36 20 0,1 0 0,24-7 0,12-3 0,-8 2 0,-11 0 0,-2 2 0,23-10 0,-2 6 0,1 3 0,-3-8 0,-18 20 0,-5-4 0,0-2 0,0-2 0,12-6 0,-2 3 0,-25 15 0,10-6 0,-1 2 0,-14 12 0,38-25 0,-48 27 0,6 0 0,-28 14 0,-46 33 0,16-13 0,-39 19 0,7 4 0,-4-10 0,-16 4 0,6-1 0,6 0 0,-4 3 0,-13 5 0,-15 7 0,-1-1 0,13-9 0,8-10 0,2 0 0,5 4 0,-9 8 0,1-1 0,12-8 0,8-7 0,5-3 0,-21 9 0,11-2 0,38-13 0,4-10 0,75-43 0,-18 16 0,13-5 0,11-6 0,2-7 0,6-5 0,-4 5 0,-5 8 0,3-2 0,5-9 0,10-10 0,-2 0 0,-15 10 0,17-14 0,-18 14 0,9-5 0,-6 7 0,4-2 0,-6 4 0,-11 7 0,4-2 0,16-11 0,16-10 0,0 0 0,-13 8 0,-10 9 0,-2 0 0,21-18 0,10-6 0,-15 9 0,9 0 0,-1-7 0,-6 5 0,-29 26 0,-3-3 0,-1 3 0,-11 13 0,36-27 0,-45 33 0,15-11 0,-33 18 0,-51 24 0,18-4 0,-44 21 0,24-7 0,35-30 0,-47 34 0,-2 4 0,40-31 0,-32 27 0,-15 10 0,-9-5 0,-2-1 0,2 2 0,-7 4 0,14-8 0,-8 4 0,-1 0 0,8-3 0,-22 11 0,4-1 0,9-5 0,-4 2 0,14-6 0,-12 8 0,0-6 0,6-4 0,34-13 0,-13 1 0,3-3 0,24-12 0,-17 3 0,30-12 0,1-4 0,12-27 0,9 5 0,11-28 0,1 16 0,31-23 0,-28 28 0,35-19 0,-4 17 0,4 0 0,-15 7 0,5-2 0,24-16 0,13-7 0,-10 5 0,-21 13 0,0 0 0,19-12 0,10-7 0,-12 7 0,-22 11 0,-2 1 0,11-5 0,6-4 0,-8 4 0,21-20 0,-9 6 0,-3 2 0,-14 11 0,26-19 0,-53 38 0,0 7 0,-20 10 0,-19 36 0,1-12 0,-20 29 0,7-20 0,-16 9 0,-7 3 0,-25 17 0,14-10 0,-9 7 0,8-7 0,15-13 0,0-1 0,-14 11 0,-7 4 0,9-5 0,-18 19 0,8-16 0,2-2 0,10 2 0,-18 4 0,54-32 0,4-3 0,66-45 0,-19 12 0,42-32 0,-17 15 0,-1-6 0,3-1 0,-12 11 0,0 0 0,16-12 0,-3-1 0,13-18 0,-16-6 0,1-5 0,-19 27 0,3-1 0,13-11 0,8-5 0,-7 10 0,24-10 0,9 7 0,0 2 0,-12-3 0,-4 10 0,3 1 0,-28 20 0,-1 2 0,14-10 0,-1 2 0,29-4 0,4-13 0,-57 33 0,3-4 0,-33 22 0,-33 32 0,17-19 0,-31 30 0,26-25 0,-5 3 0,-13 26 0,13-18 0,-25 34 0,30-43 0,-17 25 0,-11 3 0,14-9 0,-6 6 0,-1-2 0,3-6 0,-3 5 0,-1 0 0,2-7 0,-32 31 0,43-44 0,-11 13 0,29-30 0,52-33 0,-16 8 0,43-30 0,0-4 0,0-5 0,-11 12 0,3-2 0,-17 8 0,3-1 0,7-3 0,6-1 0,-7 3 0,-13 7 0,1-1 0,22-14 0,10-5 0,-10 6 0,16-14 0,-26 22 0,7-3 0,-8 4 0,19-20 0,-14 15 0,-5 1 0,-14 4 0,30-25 0,-49 42 0,24-25 0,-31 27 0,23-22 0,-26 23 0,10-4 0,-6 11 0,-7 7 0,-32 30 0,9-2 0,-38 24 0,4 0 0,-9-9 0,-4 0 0,-21 20 0,21-20 0,-11 4 0,8-3 0,13-7 0,1 1 0,-13 7 0,-6 4 0,5-5 0,7-6 0,2-1 0,-10 11 0,5-4 0,10-13 0,9 0 0,31-24 0,28-43 0,-1 17 0,31-40 0,-18 32 0,-2 6 0,38-46 0,-30 37 0,26-23 0,4-5 0,-7 4 0,7 6 0,1 1 0,-6 2 0,17-5 0,1 2 0,-7 10 0,-6 1 0,13-9 0,-9 8 0,-21 16 0,0 0 0,19-13 0,9-7 0,-7 7 0,-14 12 0,1 0 0,8-8 0,6-5 0,-9 6 0,25-8 0,-9-2 0,-6 1 0,-21 12 0,22-18 0,-47 35 0,1-5 0,-21 19 0,-23 36 0,11-21 0,-26 37 0,19-34 0,-25 21 0,7-9 0,-32 34 0,34-35 0,-11 18 0,30-34 0,4-4 0,33-39 0,-12 12 0,39-45 0,-25 27 0,15-17 0,12-13 0,-11 20 0,-4 3 0,0 0 0,3 2 0,-1-1 0,-1 2 0,-6 7 0,35-32 0,-40 37 0,19-19 0,-30 24 0,10-10 0,-19 19 0,0-3 0,-11 1 0,-1 5 0,-1-11 0,4 1 0,1 2 0,3-17 0,0 15 0,0-20 0,0 21 0,0-19 0,-3 21 0,0-14 0,-1 23 0,2-12 0,2 11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08:04:31.42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45 8593 24575,'-3'-2'0,"-2"1"0,5-4 0,-3 2 0,3-3 0,0 1 0,0-1 0,-2 3 0,1-2 0,-1 2 0,2-3 0,-3 1 0,2-1 0,-1 0 0,2-2 0,0 2 0,0-10 0,-3 9 0,3-6 0,-5 9 0,4-6 0,-1 6 0,2-9 0,2 7 0,-1-8 0,1 7 0,-2-8 0,0 8 0,-2-14 0,1 13 0,-1-18 0,2 18 0,0-20 0,0 19 0,0-19 0,0 17 0,-5-15 0,3 15 0,-3-17 0,5 19 0,3-26 0,-5 25 0,4-29 0,-2 30 0,5-37 0,-1 34 0,1-38 0,-5 39 0,3-32 0,-3 33 0,3-36 0,-3 35 0,0-35 0,0 36 0,2-36 0,-1 40 0,2-36 0,-3 37 0,2-33 0,-1 28 0,4-26 0,-5 28 0,3-23 0,-1 22 0,4-24 0,-2 24 0,3-20 0,-6 22 0,6-11 0,-5 11 0,8-11 0,-9 10 0,6-10 0,-6 11 0,4-9 0,-4 9 0,4-11 0,-5 11 0,8-22 0,-7 20 0,12-22 0,-11 23 0,5-15 0,-4 18 0,0-25 0,0 22 0,2-20 0,-5 21 0,3-18 0,-3 15 0,0-18 0,0 20 0,2-12 0,-1 12 0,7-15 0,-7 15 0,4-23 0,-5 19 0,2-19 0,-1 20 0,9-24 0,-6 24 0,7-30 0,-8 32 0,7-29 0,-8 27 0,11-34 0,-15 33 0,7-26 0,-8 30 0,6-18 0,-5 21 0,4-25 0,-5 23 0,6-31 0,0 30 0,3-35 0,-3 35 0,4-38 0,-3 36 0,7-38 0,-8 34 0,7-38 0,-6 39 0,7-46 0,-7 46 0,8-48 0,-10 49 0,8-38 0,-7 36 0,8-39 0,-7 37 0,9-47 0,-12 50 0,12-53 0,-12 53 0,7-48 0,-8 49 0,5-51 0,-4 49 0,12-44 0,-11 47 0,13-49 0,-13 45 0,8-56 0,-10 58 0,3-45 0,0 39 0,5-49 0,-2 46 0,9-59 0,-13 66 0,15-63 0,-11 56 0,5-54 0,-8 53 0,5-44 0,-6 52 0,8-46 0,-10 49 0,9-59 0,-8 54 0,5-65 0,-4 65 0,5-57 0,-3 61 0,11-55 0,-13 54 0,12-47 0,-15 50 0,11-40 0,-12 40 0,15-45 0,-9 44 0,9-42 0,-9 44 0,4-34 0,-8 34 0,8-40 0,-7 37 0,9-43 0,-9 43 0,9-46 0,-8 43 0,13-40 0,-13 46-819,8-16 819,-10 20 0,0-15 0,3 10 0,-3-33 0,5 32 0,3-45 0,-1 44 0,7-51 0,-11 46 0,2-38 0,-5 42 0,0-37 0,0 37 0,3-40 0,1 33 0,4-32 0,-6 35 0,5-30 0,-9 36 0,10-33 0,-4 32 0,1-31 0,-2 31 0,-6-38 0,3 39 0,0-36 0,0 38 0,0-36 0,2 35 0,-1-42 0,2 41 0,2-42 0,-5 41 0,8-34 0,-7 35 0,4-19 0,-5 21 819,0-21-819,0 18 0,3-35 0,-3 36 0,8-31 0,-4 34 0,1-29 0,-2 27 0,-1-32 0,-1 33 0,1-33 0,-2 32 0,0-27 0,0 29 0,5-17 0,-3 16 0,3-4 0,-5-6 0,0 11 0,2-37 0,1 34 0,5-44 0,-1 22 0,-2 0 0,0-19 0,-4 41 0,4-44 0,-2 47 0,3-44 0,-3 44 0,-6-36 0,5 32 0,-4-31 0,5 31 0,2-30 0,-4 30 0,4-28 0,-5 28 0,8-22 0,-7 26 0,4-27 0,-5 24 0,5-27 0,-4 27 0,9-29 0,-8 30 0,5-34 0,-6 34 0,4-30 0,-2 32 0,5-27 0,-4 27 0,1-25 0,-5 26 0,0-15 0,0 13 0,-3-6 0,5 4 0,-4-12 0,2 13 0,2-22 0,-1 26 0,4-21 0,-1 23 0,6-11 0,-8 10 0,10-12 0,-11 10 0,9-15 0,-6 18 0,7-18 0,-7 17 0,3-17 0,-4 16 0,8-16 0,-4 14 0,6-19 0,-7 19 0,7-26 0,-6 27 0,9-22 0,-9 25 0,6-18 0,-7 15 0,7-21 0,-6 23 0,11-21 0,-13 21 0,8-10 0,-10 11 0,3-1 0,-3 0 0,2 3 0,1-4 0,10-7 0,-6 1 0,16-11 0,-18 14 0,18-11 0,-18 14 0,23-11 0,-19 11 0,27-19 0,-27 19 0,26-23 0,-31 24 0,31-17 0,-33 16 0,25-9 0,-25 10 0,26-5 0,-21 5 0,36-10 0,-35 11 0,32-10 0,-31 11 0,37-11 0,-34 7 0,43-8 0,-46 13 0,44-7 0,-44 8 0,34-8 0,-37 9 0,29-4 0,-28 5 0,29 0 0,-30 0 0,24 5 0,-24-4 0,14 12 0,-16-11 0,14 10 0,-13-10 0,28 8 0,-23-9 0,38 11 0,-39-7 0,41 5 0,-45-6 0,43 6 0,-39-9 0,36-14 0,-40 10 0,47-13 0,-42 20 0,41 6 0,-41-9 0,32 9 0,-31-9 0,58 12 0,-56-9 0,62 15 0,-68-12 0,59 14 0,-56-14 0,56 19 0,-56-20 0,50 24 0,-50-23 0,48 11 0,-51-13 0,52 9 0,-49-7 0,56 11 0,-50-11 0,50 14 0,-53-15 0,42 19 0,-47-20 0,40 16 0,-40-17 0,45 19 0,-46-17 0,43 22 0,-45-20 0,40 23 0,-36-21 0,28 23 0,-33-24 0,23 21 0,-27-21 0,25 27 0,-15-29 0,17 36 0,-14-32 0,18 35 0,-25-33 0,24 33 0,-24-35 0,17 27 0,-19-32 0,14 32 0,-13-30 0,17 35 0,-19-33 0,22 28 0,-22-28 0,19 28 0,-19-28 0,19 31 0,-19-31 0,17 23 0,-16-25 0,17 23 0,-19-22 0,25 32 0,-23-30 0,32 34 0,-29-34 0,28 32 0,-29-33 0,27 29 0,-27-32 0,9 15 0,-12-18 0,7 19 0,-5-14 0,25 25 0,-23-26 0,28 21 0,-28-21 0,30 35 0,-29-33 0,30 40 0,-32-45 0,29 33 0,-27-29 0,27 25 0,-29-20 0,37 15 0,-34-21 0,39 22 0,-41-23 0,31 26 0,-32-27 0,30 19 0,-29-22 0,33 14 0,-30-12 0,46 3 0,-43-5 0,55-3 0,-55 0 0,58-3 0,-57 2 0,54-1 0,-58 2 0,71-3 0,-67 5-6784,82-4 6784,-82 5-4537,78-11 4537,-75 6-2882,66-3 2882,-69 6-1459,51 4 1459,-55-4 1764,58-11-1764,-56 7 0,71-21 0,-70 21 0,65-17 0,-65 17 0,66-26 0,-64 22 0,73-34 0,-75 31 1590,73-32-1590,-71 32-1052,61-31 1052,-60 34-131,45-33 131,-50 32 0,44-28 0,-43 28 0,42-23 0,-43 25 0,44-37 0,-45 36 0,58-51 0,-57 51 0,60-58 0,-61 53-167,23-23 1,2-3 166,-16 19 0,12-20 0,-1-1 0,-13 21-439,39-59 439,-46 63 1855,43-56-1855,-44 58 0,26-45 0,-30 47 1213,18-43-1213,-18 42 0,20-43 0,-22 43 0,19-44 0,-22 44 0,17-39 0,-15 41 0,28-46 0,-25 43 0,34-58 0,-35 59 0,26-56 0,-25 56 0,23-42 0,-24 41 0,28-36 0,-28 36 0,26-36 0,-27 36 4598,24-28-4598,-26 31 2693,21-23-2693,-20 24 0,16-24 0,-14 26 2513,11-25-2513,-11 25 1391,16-23-1391,-16 21 0,18-19 0,-23 20 0,21-16 0,-18 17 0,21-19 0,-18 17 0,21-21 0,-21 21 0,18-17 0,-18 21 0,10-10 0,-11 11 0,23-11 0,-17 10 0,24-20 0,-27 21 0,6-14 0,-10 18 0,9-10 0,-4 8 0,20-16 0,-19 16 0,27-21 0,-29 20 0,25-17 0,-23 16 0,29-15 0,-27 13 0,32-10 0,-36 15 0,35-11 0,-33 10 0,33-13 0,-35 13 0,41-8 0,-38 9 0,52-1 0,-51 2 0,55 0 0,-56 0 0,55 0 0,-54 0 0,59-3 0,-58 3 0,55-3 0,-56 3 0,39-5 0,-43 4 0,33-2 0,-35 6 0,47-2 0,-41 1 0,52-5 0,-50 3 0,57 0 0,-58 0 0,73 8 0,-71-6 0,72 8 0,-72-10 0,60 5 0,-61-4 0,50 7 0,-54-5 0,52 13 0,-44-8 0,35 8 0,-37-9 0,28 9 0,-35-11 0,42 13 0,-41-16 0,41 10 0,-41-11 0,38 17 0,-38-13 0,36 21 0,-37-20 0,24 11 0,-26-15 0,4 5 0,-8-4 0,-2 0 0,13 10 0,-8-11 0,22 21 0,-20-20 0,33 25 0,-32-24 0,38 26 0,-39-27 0,36 15 0,-35-17 0,27 9 0,-27-6 0,21 17 0,-21-16 0,32 25 0,-31-25 0,36 25 0,-38-25 0,34 14 0,-34-11 0,38 11 0,-36-11 0,31 17 0,-34-19 0,35 22 0,-33-19 0,35 17 0,-36-21 0,33 22 0,-35-20 0,35 29 0,-38-24 0,30 27 0,-29-27 0,25 24 0,-22-30 0,24 24 0,-26-23 0,33 26 0,-32-26 0,35 28 0,-30-31 0,26 34 0,-30-31 0,41 37 0,-39-35 0,47 37 0,-47-41 0,35 41 0,-36-38 0,23 25 0,-27-26 0,27 22 0,-26-20 0,34 24 0,-34-24 0,33 22 0,-32-22 0,30 26 0,-28-27-777,8 14 777,-13-21 0,-5 4 0,5-4 0,-1 4 0,-1-2 0,2 0 0,0 4 0,-1-3 777,6 4-777,-6-2 0,19 12 0,-11-12 0,27 32 0,-27-30 0,29 33 0,-33-32 0,32 17 0,-33-19 0,32 16 0,-30-17 0,29 22 0,-28-20 0,34 21 0,-34-20 0,36 13 0,-35-20 0,27 16 0,-29-16 0,26 21 0,-25-20 0,29 20 0,-33-18 0,32 20 0,-28-19 0,31 22 0,-28-25 0,30 20 0,-32-21 0,37 16 0,-37-16 0,33 13 0,-35-13 0,19 15 0,-20-14 0,13 12 0,-14-14 0,24 9 0,-19-9 0,42 7 0,-38-5 0,47 5 0,-50-4 0,50 8 0,-50-10 0,58 6 0,-57-8 0,65 5 0,-64-4 0,63-1 0,-63-1 0,50-2 0,-50 4 0,36-1 0,-28-1 0,8-1 0,5 7 0,-7-4 0,18 7 0,-15-8 0,26 10 0,-2-17 0,-1 12 0,-5-14 0,-12 14 0,-7-1 0,35 11 0,-36-10 0,39 8 0,-42-15 0,37 4 0,-29-5 0,46 6 0,-26 0 0,27 0 0,-8-3 0,-22 0 0,24 0 0,-32-2 0,33 1 0,-30-2 0,28-2 0,-29-2-6784,51-1 6784,-59 1-1213,17 2 0,-4 1 1213,-35 3 0,63-6 0,-66 6 0,60-4 0,-58 4-1304,66-4 1304,-63 5-380,55-5 380,-54 4 0,50-7 0,-53 6 0,55-4 0,-58 6 0,61-5 0,-57 4 0,49-11 0,-49 10 0,37-11 0,-40 12 4749,32-7-4749,-36 5 0,28-5 0,-29 4 0,37-3 0,-34 6 0,41-4 0,-42 4 3085,28-1-3085,-29 2 2280,17 0-2280,-9 0 780,17 0-780,-12 0 0,1-3 0,-1 3 0,-7-3 0,15 1 0,-11 1 0,7-1 0,-9-1 0,14 3 0,-10-8 0,18 4 0,0-6 0,-3 3 0,10 2 0,-21 2 0,19 3 0,-20-5 0,18 1 0,-19-1 0,12 0 0,-13 2 0,-3 0 0,19 3 0,-30-2 0,36 1 0,-35-5 0,21 1 0,-8-6 0,1 7 0,3-6 0,-15 7 0,27-6 0,-27 6 0,26-5 0,-26 5 0,10-3 0,-9 3 0,3-2 0,-13 2 0,15-5 0,-13 4 0,21-6 0,-18 9 0,16-9 0,-17 9 0,16-7 0,-15 7 0,13-1 0,-14 2 0,21-5 0,-18 1 0,26-4 0,-27 2 0,21 1 0,-18-1 0,31 3 0,-28 0 0,43-2 0,-45 7 0,42-9 0,-43 9 0,28-5 0,-31 3 0,17 0 0,-19 0 0,17 0 0,-11 0 0,16-2 0,-15 1 0,17-4 0,-22 4 0,9-1 0,-13 2 0,1 0 0,2 0 0,-2 2 0,18-4 0,-15 4 0,34-9 0,-31 6 0,38-9 0,-38 8 0,31-3 0,-31 5 0,19-2 0,-20 1 0,25-4 0,-26 4 0,41-4 0,-39 5 0,44-10 0,-44 5 0,43-8 0,-43 10 0,34-10 0,-37 11 0,25-8 0,-26 9 0,13-1 0,-15 2 0,8-3 0,-8 3 0,10-8 0,-9 5 0,4-6 0,-6 6 0,3-2 0,-1 5 0,11-10 0,-10 8 0,10-11 0,-12 12 0,5-4 0,-2 5 0,-3-3 0,2 0 0,-3-2 0,2 1 0,1 2 0,-5-1 0,2 3 0,-2-5 0,3 4 0,-1-1 0,-2-1 0,2 0 0,1-5 0,0 4 0,5-3 0,-7 6 0,1-2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08:04:06.85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8300 24575,'15'-46'0,"-9"31"0,13-29 0,-16 39 0,-1 2 0,-2-2 0,3 1 0,-3-1 0,5 5 0,-4-5 0,7-3 0,-7-2 0,9-4 0,-6 8 0,6-11 0,-6 11 0,11-17 0,-12 15 0,9-10 0,-11 11 0,4-6 0,-5 7 0,10-12 0,-5 9 0,8-11 0,-9 13 0,8-11 0,-10 10 0,11-13 0,-12 14 0,11-11 0,-10 11 0,8-6 0,-4 4 0,-2-2 0,3 4 0,-4-3 0,1 7 0,1-6 0,-2 4 0,2-1 0,-2 0 0,2-7 0,-4 6 0,9-14 0,-5 16 0,8-15 0,-7 18 0,10-21 0,-11 17 0,15-19 0,-18 16 0,16-14 0,-16 16 0,10-14 0,-11 14 0,12-12 0,-9 12 0,12-11 0,-9 11 0,9-11 0,-12 11 0,14-9 0,-13 9 0,15-11 0,-12 10 0,17-17 0,-16 18 0,14-18 0,-16 23 0,14-18 0,-13 17 0,18-19 0,-18 19 0,28-27 0,-28 23 0,37-24 0,-37 23 0,18-8 0,2 0 0,-14 8 0,32-17 0,-11 6 0,-6 1 0,24-7 0,-41 16 0,37-19 0,-39 22 0,33-22 0,-32 23 0,32-18 0,-33 17 0,36-19 0,-38 19 0,32-17 0,-33 19 0,28-11 0,-24 13 0,24-13 0,-26 13 0,22-13 0,-23 10 0,28-13 0,-26 13 0,26-7 0,-27 11 0,21-9 0,-18 6 0,24-15 0,-23 14 0,27-15 0,-30 18 0,36-16 0,-37 14 0,41-12 0,-44 9 0,47-13 0,-41 14 0,44-17 0,-41 21 0,46-21 0,-51 18 0,60-24 0,-58 23 0,67-21 0,-62 23-6784,72-26 6784,-67 26-4537,72-26 4537,-75 27-1443,74-22 1443,-76 22-1278,42-6 0,2 2 1278,-36 7 0,53-5 2556,-69 4-2556,24-4 0,-19 4 0,55-9 0,-51 8 3822,25-5-3822,0-6 0,-28 10 2158,61-19-2158,-27 12 0,-2-2 0,34-7 0,-58 17-1669,55-14 1669,-55 14-373,41-13 373,-46 13 0,48-16 0,-50 16 0,55-15 0,-55 14 0,53-15 0,-51 16 0,56-16 0,-54 15 0,59-17 0,-62 15 0,69-17 0,-66 17 0,64-13 0,-68 13 0,52-10 0,-52 10 0,35-7 0,-39 11 0,31-14 0,-31 12 0,46-14 0,-37 11 0,49-12 0,-46 12 0,50-17 0,-57 20 5772,48-14-5772,-53 16 0,39-9 0,-38 8 0,41-10 0,-36 10 0,33-11 0,-38 12 0,40-12 0,-40 11 0,55-19 0,-54 18 0,62-17 0,-61 18 0,58-11 0,-57 12 0,68-14 0,-69 12 0,35-10 0,0-2 0,-35 8-851,38-12 851,-42 16 0,-2 1 531,2 1-531,28-11 0,-21 7 0,56-24 0,-54 20 0,31-11 0,0 1 0,-29 11-2834,38-12 1,-1 2 2833,-40 13-1895,38-10 1,-1-1 1894,-37 10 298,36-10 1,1 0-299,-35 9 0,32-9 0,1 1 0,-32 8-1366,27-7 0,-1-2 1366,-27 4 480,33-3 1,1 1-481,-24 2 0,29-5 0,0 1 0,-34 9-834,33-14 1,-2 0 833,-34 12 426,36-9 0,1 0-426,-36 12-420,29-8 0,-2 1 420,-32 9 1390,75-16-1390,-78 19 2400,78-17-2400,-75 12 0,72-17 0,-69 18 0,74-16 0,-73 19-648,29-12 1,-1-2 647,-30 9 931,28-9 0,-2 1-931,-31 9 0,65-19 0,-67 19 1475,47-12-1475,-51 14 0,39-8 0,-36 7 0,44-10 0,-42 8 0,41-9 0,-45 9 0,45-8 0,-44 5 0,59-6 0,-56 9 0,54 0 0,-58 7 0,55-15 0,-51 8 0,56-16 0,-58 19 0,50-19 0,-50 17 837,20-10-837,-28 11 5692,19-3-5692,-14 1 0,28-11 0,-29 13 0,37-13 0,-34 14 0,41-17 0,-39 13 0,30-13 0,-30 17 0,30-16 0,-30 17 0,37-20 0,-40 21 3298,35-21-3298,-34 20 0,35-14 0,-36 13 0,47-17 0,-48 12 0,46-14 0,-45 16 0,39-11 0,-35 11 0,39-19 0,-40 20 0,39-24 0,-44 23 0,39-18 0,-38 20 0,31-18 0,-28 17 0,38-19 0,-36 19 0,54-25 0,-52 24 0,51-25 0,-56 24 0,54-15 0,-52 18 0,54-18 0,-55 20 0,55-29 0,-52 27 0,47-28 0,-46 28 0,37-19 0,-40 17 0,42-16 0,-44 17 0,46-19 0,-46 19 0,54-19 0,-52 19 0,47-12 0,-50 17 0,32-11 0,-33 10 0,38-16 0,-36 16 0,37-16 0,-39 16 0,33-18 0,-32 17 0,44-25 0,-41 22 0,41-19 0,-44 19 0,42-16 0,-38 19 0,34-20 0,-37 21 0,36-18 0,-35 15 0,55-14 0,-53 14 0,45-16 0,-46 18 0,42-20 0,-40 18 0,52-23 0,-54 19 0,49-22 0,-54 23 0,49-13 0,-45 14 0,51-18 0,-49 15 0,49-20 0,-52 24 0,51-24 0,-47 25 0,53-27 0,-53 28-6784,60-29 6784,-58 26-2052,61-25 2052,-55 23 0,46-17 0,-52 17 0,42-14 0,-50 18-1043,53-20 1043,-50 19 0,58-20 0,-56 18 0,55-12 0,-56 15 0,56-27 0,-58 24 0,66-36 0,-63 36 0,66-26 0,-63 28 0,58-19 0,-62 17-3511,61-19 3511,-52 21 0,60-28 0,-61 30 0,59-35 0,-66 34 2411,28-15-2411,-37 18 0,40-24 0,-28 17 0,26-17 0,1 1 0,-26 19 0,59-30 0,-65 31 1674,51-21-1674,-52 20 0,49-19 0,-49 20 0,52-23 0,-49 16 0,57-27 0,-53 29 0,48-23 0,-50 30 0,44-27 0,-43 23 0,51-24 0,-53 23 0,55-17 0,-54 16 0,49-19 0,-51 22 0,51-22 0,-50 23 0,61-27 0,-57 20 0,56-25 0,-60 25 0,73-29 0,-71 31 0,70-29 0,-74 33 0,64-27 0,-59 28 0,47-26 0,-53 28 0,45-24 0,-46 21 0,53-26 0,-55 22 0,51-25 0,-49 25 0,44-23 0,-42 24 0,35-21 0,-36 18 0,45-17 0,-44 21 0,49-19 0,-53 20 0,37-11 0,-39 13 0,40-14 0,-36 11 0,44-26 0,-44 25 0,41-22 0,-42 26 1099,20-10-1099,-25 11 0,30-19 0,-26 13 0,50-28 0,-50 31 0,61-34 0,-58 33 0,64-37 0,-65 35 0,64-37 0,-59 38 0,54-38 0,-52 39 0,49-41 0,-54 38 0,59-37 0,-59 37 0,53-27 0,-50 29 0,44-27 0,-43 29 0,58-41 0,-61 39 618,60-44-618,-65 41 0,64-36 0,-59 37-4270,68-41 4270,-67 37 0,62-35 0,-62 37-2403,51-23 2403,-52 30 2735,46-29-2735,-46 27 0,41-30 0,-42 29 0,37-27 0,-40 27 0,37-22 0,-37 23 0,32-23 0,-33 22 531,29-27-531,-28 29 4699,18-13-4699,-19 19 0,24-11 0,-24 9 5480,33-22-5480,-33 19 758,26-20-758,-27 19 0,24-14 0,-23 14 0,25-17 0,-25 16 58,20-20-58,-21 22 0,21-22 0,-20 25 0,10-12 0,-14 12 0,7-10 0,-5 8 0,20-20 0,-21 18 0,25-18 0,-28 17 0,16-5 0,-16 5 0,14-1 0,-10 0 0,10 1 0,-14 2 0,11-4 0,-10 5 0,13-7 0,-11 8 0,7-7 0,-8 8 0,9-12 0,-7 10 0,8-11 0,-10 12 0,2-6 0,-5 6 0,2-1 0,-2 0 0,3 4 0,-3-4 0,0 2 0,-3-3 0,0-2 0,2 2 0,1-12 0,3 10 0,0-13 0,-1 16 0,3-12 0,-4 12 0,6-11 0,-9 10 0,7-5 0,-7 5 0,4-2 0,-5 2 0,5-4 0,-4 3 0,6-6 0,-5 4 0,3 0 0,-5 1 0,2 0 0,1 1 0,3-3 0,-3 4 0,2-3 0,-4 4 0,-1-3 0,-1 1 0,-1-1 0,4 5 0,-1-2 0,1 2 0,1 0 0,-3-2 0,3 2 0,-3-3 0,2 0 0,-1 1 0,1-1 0,-2 0 0,0 1 0,0 2 0,0 0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08:04:07.76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24575,'0'0'0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08:04:15.72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9089 24575,'0'-6'0,"2"0"0,-1 1 0,4 1 0,-5-1 0,5 5 0,-4-8 0,4 5 0,-4-6 0,6 4 0,-5-1 0,8 0 0,-9 1 0,6-1 0,-4 3 0,6-4 0,-3 3 0,12-12 0,-10 9 0,20-12 0,-19 15 0,32-21 0,-30 18 0,45-28 0,-43 26 0,37-18 0,-40 22 0,29-15 0,-30 15 0,22-14 0,-23 15 0,23-14 0,-22 13 0,34-18 0,-32 15 0,35-23 0,-36 22 0,28-19 0,-28 20 0,31-15 0,-33 15 0,37-18 0,-34 21 0,35-23 0,-30 22 0,33-25 0,-36 22 0,41-22 0,-45 23 0,44-18 0,-45 18 0,41-17 0,-39 16 0,39-17 0,-38 21 0,52-16 0,-51 16 0,56-19 0,-58 16 0,51-15 0,-51 15 0,50-17 0,-50 18 0,41-20 0,-39 24 0,32-20 0,-31 18 0,40-16 0,-40 16 0,20-7 0,-2 1 0,-19 6 0,49-15 0,-51 15 0,50-18 0,-53 15 0,41-15 0,-43 20 0,43-16 0,-39 19 0,39-15 0,-35 11 0,31-4 0,-26 5 0,31-8 0,-30 10 0,38-17 0,-42 16 0,18-11 0,0 0 0,-20 7 0,55-17 0,-54 20 0,52-18 0,-51 16 0,49-13 0,-48 14 0,52-16 0,-52 16 0,55-11 0,-56 12 0,75-28 0,-39 11 0,17-10 0,1 15 0,-47 10 0,54-8 0,-53 7 0,60-6 0,-68 8 0,71-9 0,-70 6 0,73-11 0,-71 13 0,61-13 0,-60 17 0,62-20 0,-62 18 0,69-17 0,-72 18 0,70-18 0,-71 17 0,76-14 0,-71 16 0,59-5 0,-67 3 0,56-1 0,-56-1 0,79-1 0,-76-1 0,63-9 0,-67 11-1434,21-5 1434,-24 10 0,31-8 0,-24 7 0,52-14 0,-52 13 0,61-13 0,-60 13 0,62-13 0,-67 10 0,52-5 0,-53 6 0,50-1 0,-47 2 0,46-5 0,-48 4 0,40-3 0,-40 6 0,35 1 0,-34 1 0,30-1 0,-30-1 0,34-6 0,-32 5 0,42-8 0,-41 7 1434,31-5-1434,-37 4 0,34-3 0,-28 6 0,36-7 0,-35 8 0,27-3 0,-30 3 0,38 0 0,-39 0 0,52-3 0,-51 3 0,45-5 0,-44 4 0,37-4 0,-37 5 0,44-8 0,-42 7 0,53-12 0,-45 11 0,51-15 0,-51 14 0,53-9 0,-60 9 0,59-8 0,-62 7 0,59-9 0,-59 9 0,52-4 0,-51 5 0,49-10 0,-48 11 0,59-19 0,-59 16 0,65-14 0,-69 12 0,61-9 0,-62 14 0,70-17 0,-65 18 0,77-25 0,-76 22 0,57-13 0,-63 17 0,37-8 0,-37 7 0,35-12 0,-36 12 0,38-14 0,-36 10 0,51-16 0,-49 16 0,60-18 0,-58 18 0,48-15 0,-50 15 0,40-16 0,-43 19 0,47-21 0,-45 20 0,43-17 0,-43 18 0,54-25 0,-49 22 0,58-30 0,-63 31 0,53-24 0,-53 25 0,45-17 0,-49 16 0,41-14 0,-41 10 0,49-13 0,-47 14 0,57-14 0,-57 16 0,60-20 0,-55 19 0,56-25 0,-56 25 0,55-22 0,-58 25 0,61-19 0,-57 19 0,64-20 0,-60 19 0,65-17 0,-65 19 0,58-13 0,-63 11 0,55-12 0,-55 10 0,46-5 0,-48 5 0,54-3 0,-50 5 0,56-7 0,-59 10 0,18-4 0,17-5 0,-30 8 0,60-13 0,-64 13 0,47-13 0,-50 13 0,58-13 0,-56 13 0,73-13 0,-68 13 0,64-18 0,-68 15 0,57-18 0,-51 14-6784,71-23 6784,-67 24-2269,26-9 1,-1 1 2268,-31 9-1517,29-7 0,1 0 1517,-31 8-892,70-14 892,-67 19 0,68-26 0,-63 19 527,23-13 0,-1 0-527,-26 13 0,25-13 0,-2-1 0,-28 15 231,30-13 0,0 1-231,-30 12 0,73-23 0,-74 27 3069,52-15-3069,-54 17 0,46-22 0,-49 16 2389,41-15-2389,-42 18 0,32-8 0,-33 7 0,39-23 0,-37 21 0,48-36 0,-44 35 0,43-28 0,-45 28 0,37-19 0,-38 21 6047,31-21-6047,-32 24 0,31-22 0,-31 21 1648,28-16-1648,-33 16 0,30-14 0,-29 13 556,41-20-556,-38 21 0,40-29 0,-40 29 0,40-31 0,-37 28 0,37-26 0,-35 24 0,41-24 0,-42 26 0,43-26 0,-46 27 0,39-20 0,-38 19 0,41-21 0,-39 18 0,38-15 0,-40 18 0,56-22 0,-53 19 0,72-32 0,-72 32 0,60-25 0,-60 29 0,52-17 0,-54 20 0,54-21 0,-55 15 0,51-20 0,-52 20 0,54-16 0,-50 22 0,46-19 0,-48 16 0,44-20 0,-42 18 0,42-12 0,-41 15 0,29-10 0,-31 11 0,32-17 0,-31 13 0,57-20 0,-54 19 0,59-15 0,-65 17 0,40-14 0,-42 13 0,37-13 0,-34 14 0,45-16 0,-44 14 0,51-19 0,-53 22 0,56-24 0,-56 23 0,63-29 0,-61 27 0,64-24 0,-65 27 0,54-17 0,-55 19 0,43-10 0,-45 11 0,55-30 0,-49 26 0,62-43 0,-62 42-509,26-15 509,-34 18 0,35-19 0,-27 15 0,59-42 0,-62 42-6608,60-47 6608,-58 44-1567,50-39 1567,-51 43 0,51-43 0,-50 44-3900,65-49 3900,-62 46-1234,29-19 0,0 0 1234,-31 19 0,28-20 0,1 0 0,-29 19-1310,57-47 1310,-58 44 0,52-43 0,-54 45 0,64-50 0,-65 51 1295,56-48-1295,-60 49 2352,45-36-2352,-35 34 0,33-34 0,-33 35 0,29-30 0,-37 32 3739,32-27-3739,-33 27 0,36-27 0,-35 27 0,35-25 0,-36 26 0,38-31 0,-38 29 0,42-31 0,-43 34 0,47-33 0,-44 32 0,47-33 0,-47 32 0,36-27 0,-38 29 0,31-26 0,-34 25 5688,33-21-5688,-32 21 0,33-20 0,-31 22 0,33-30 0,-35 26 0,35-33 0,-33 32 2339,31-32-2339,-31 33 0,20-23 0,-25 27 0,6-9 0,-6 12 800,5-13-800,-2 8 171,10-23-171,-13 22 0,5-19 0,-10 20 0,0-15 0,0 15 0,0-25 0,0 23 0,5-24 0,-4 19 0,4-8 0,-5 9 0,8-2 0,-7 9 0,7-9 0,-5 10 0,0-5 0,0 5 0,-1-2 0,-1 2 0,4-2 0,-5 2 0,10-10 0,-5 11 0,8-13 0,-9 14 0,6-9 0,-7 6 0,8-8 0,-5 8 0,3-4 0,-4 5 0,1-2 0,-3 2 0,4-10 0,-5 9 0,5-6 0,-4 10 0,3-7 0,0 5 0,-1-8 0,1 7 0,2-7 0,-4 6 0,3-1 0,-6 3 0,7-1 0,-7 0 0,9-5 0,-9 5 0,12-10 0,-12 8 0,20-20 0,-18 19 0,17-22 0,-13 26 0,6-21 0,-4 21 0,4-23 0,-6 19 0,4-9 0,-8 12 0,0-2 0,-1 2 0,4-8 0,-3 8 0,15-28 0,-12 21 0,22-34 0,-19 35 0,41-39 0,-33 38 0,59-50 0,-56 47-3392,21-18 0,0-1 3392,-21 18-2269,27-22 1,0 1 2268,-27 26-1256,39-30 0,1-1 1256,-31 25-1101,38-24 0,1-1 1101,-36 22 119,36-15 1,0-1-120,-36 17 0,33-20 0,-2 0 0,-36 23-184,21-18 1,-3 4 183,-34 22 1794,44-24-1794,-47 28 2560,20-10-2560,-21 14 4294,1-7-4294,-3 8 6423,-5-5-6423,3 2 1092,-3-3-1092,0 0 0,-3 1 0,5-1 0,-4 0 0,7-2 0,-4 2 0,2-17 0,-3 13 0,2-25 0,-1 25 0,6-23 0,-3 24 0,4-21 0,-5 21 0,7-17 0,-8 19 0,8-22 0,-9 20 0,1-27 0,-2 27 0,5-17 0,-3 19 0,3-8 0,-5 8 0,0-4 0,0 5 0,2 1 0,-1-1 0,1 0 0,1-2 0,-3 2 0,5-10 0,-1 11 0,1-20 0,1 19 0,2-27 0,-2 26 0,2-23 0,-4 24 0,3-20 0,-3 18 0,4-10 0,-5 12 0,0-5 0,-1 7 0,-1-6 0,4 7 0,-5-11 0,5 10 0,-1-11 0,-1 11 0,2-12 0,-2 12 0,2-16 0,-1 14 0,1-12 0,-5 11 0,3-1 0,-1 3 0,-1-1 0,4-2 0,-4 2 0,1-3 0,3 1 0,-6 2 0,5-10 0,-6 9 0,7-16 0,-4 14 0,6-14 0,-3 16 0,-1-6 0,-1 7 0,-2 0 0,0 1 0,0-1 0,0 0 0,3 3 0,-3-2 0,3 2 0,-1 0 0,-1-2 0,2 4 0,-3-1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08:04:16.75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24575,'0'0'0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08:04:41.10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6864 24575,'0'-5'0,"5"-4"0,-3 3 0,3-2 0,0 5 0,-4-5 0,6 5 0,-3-5 0,1 4 0,3-6 0,-4 6 0,6-14 0,-4 10 0,8-12 0,-7 12 0,6-10 0,-10 8 0,11-6 0,-10 7 0,6-2 0,1-10 0,-4 12 0,21-34 0,-6 21 0,0-8 0,3 7 0,-20 15 0,18-25 0,-17 22 0,14-17 0,-16 22 0,14-17 0,-10 16 0,10-31 0,-11 33 0,8-20 0,-10 21 0,12-19 0,-14 14 0,14-22 0,-12 23 0,10-26 0,-10 24 0,10-28 0,-13 29 0,8-19 0,-10 20 0,10-18 0,-5 20 0,6-21 0,-6 21 0,1-22 0,-3 19 0,4-17 0,-5 19 0,10-22 0,-10 20 0,11-29 0,-10 30 0,6-24 0,-6 26 0,-1-22 0,-2 19 0,5-19 0,-1 20 0,7-20 0,-8 19 0,5-27 0,-7 26 0,1-13 0,-2 17 0,3-10 0,-3 8 0,-1-63 0,0 51 0,-3-56 0,4 66 0,5-28 0,-4 28 0,8-36 0,-11 33 0,7-26 0,-7 26 0,10-24 0,-7 24 0,4-28 0,-5 32 0,0-29 0,0 25 0,0-21 0,0 21 0,5-21 0,-4 19 0,7-21 0,-5 22 0,0-5 0,2-6 0,-2 15 0,3-31 0,-3 31 0,0-31 0,-1 23 0,-1-7 0,-1 2 0,-1 15 0,1-15 0,1 15 0,1-20 0,-2 19 0,8-32 0,-6 30 0,8-34 0,-10 34 0,5-27 0,-4 29 0,6-32 0,-5 30 0,3-32 0,-5 33 0,22-16 0,-17 19 0,17-29 0,-22 22 0,3-43 0,-3 43 0,8-49 0,-7 46 0,6-42 0,-6 46 0,4-35 0,-4 37 0,4-48 0,-5 46 0,5-53 0,-4 53 0,2-37 0,-3 40 0,7-36 0,-5 34 0,10-48 0,-10 44 0,8-43 0,-9 43 0,9-38 0,-9 40 0,4-40 0,-5 43 0,8-42 0,-6 41 0,8-47 0,-10 47 0,8-36 0,-7 38 0,9-35 0,-9 33 0,7-44 0,-7 44 0,4-46 0,-5 45 0,9-53 0,-8 50 0,11-48 0,-8 47 0,7-37 0,-7 38 0,8-43 0,-10 44 0,8-49 0,-9 52 0,4-44 0,-4 45 0,4-40 0,-5 40 0,3-40 0,-3 40 0,7-38 0,-5 36 0,13-33 0,-13 33 0,8-33 0,-7 35 0,8-40 0,-7 39 0,9-36 0,-12 36 0,12-32 0,-11 31 0,10-33 0,-8 35 0,6-27 0,-6 29 0,4-21 0,-5 18 0,3-17 0,-3 16 0,7-28 0,-8 26 0,13-25 0,-14 32 0,10-16 0,-11 17 0,5-21 0,-4 18 0,4-23 0,-2 24 0,3-21 0,-3 21 0,4-24 0,-6 23 0,5-16 0,-6 20 0,2-13 0,1 12 0,5-21 0,-4 18 0,9-18 0,-12 21 0,15-17 0,-15 16 0,12-15 0,-9 18 0,6-18 0,-6 18 0,11-23 0,-10 21 0,16-20 0,-16 21 0,15-22 0,-18 19 0,16-12 0,-14 15 0,10-5 0,-11 5 0,15-7 0,-13 9 0,24-11 0,-21 13 0,33-24 0,-30 19 0,40-25 0,-39 27 0,33-18 0,-35 20 0,26-14 0,-27 13 0,24-10 0,-21 11 0,29-10 0,-30 9 0,32-7 0,-36 8 0,41-2 0,-33 2 0,44-5 0,-42 5 0,17-1 0,4 1 0,-25 3 0,48-5 0,-49 4 0,41-7 0,-41 5 0,46-5 0,-42 4 0,45-3 0,-47 6 0,52-7 0,-49 7 0,60-4 0,-58 5 0,43 0 0,-49 0 0,12 3 0,-1-3 0,-12 0 0,42 0 0,-11 0 0,0 0 0,15 2 0,-46-1 0,41 2 0,-41-3 0,41 2 0,-41-1 0,51 1 0,-49-2 0,47 0 0,-50 0 0,30 3 0,-33-3 0,23 10 0,-22-8 0,24 13 0,-23-13 0,25 8 0,-25-9 0,30 9 0,-29-8 0,30 8 0,-32-10 0,29 8 0,-27-7 0,29 12 0,-30-11 0,29 13 0,-30-13 0,41 13 0,-37-14 0,35 20 0,-37-18 0,38 19 0,-33-17 0,39 16 0,-44-16 0,25 13 0,-26-14 0,17 14 0,-17-13 0,19 20 0,-21-19 0,31 24 0,-31-21 0,34 16 0,-34-18 0,30 16 0,-29-14 0,30 19 0,-32-19 0,33 26 0,-32-25 0,30 26 0,-29-27 0,35 22 0,-33-25 0,40 26 0,-37-27 0,24 22 0,-24-22 0,19 24 0,-20-23 0,33 30 0,-35-30 0,35 25 0,-36-25 0,28 21 0,-29-23 0,17 19 0,-19-21 0,14 15 0,-13-12 0,15 16 0,-15-16 0,15 15 0,-15-15 0,15 13 0,-15-13 0,15 10 0,-15-14 0,23 18 0,-22-16 0,19 12 0,-20-13 0,12 13 0,-12-13 0,23 18 0,-21-17 0,25 9 0,-26-11 0,22 9 0,-22-8 0,21 15 0,-18-14 0,22 12 0,-23-11 0,30 6 0,-30-6 0,35 6 0,-36-6 0,39 9 0,-36-9 0,36 9 0,-36-12 0,36 12 0,-38-9 0,42-1 0,-41-1 0,46-12 0,-45 8 0,45-8 0,-43 7 0,36-3 0,-38 3 0,35-4 0,-36 2 0,31-5 0,-34 7 0,40-12 0,-34 11 0,39-18 0,-41 19 0,32-22 0,-31 22 0,32-25 0,-30 20 0,33-18 0,-38 15 0,16-2 0,-6-7 0,14-1 0,-5 0 0,23-13 0,-42 30 0,43-31 0,-43 26 0,53-38 0,-50 33 0,39-32 0,-44 39 0,27-25 0,-27 25 0,25-28 0,-28 24 0,24-29 0,-26 30 0,31-34 0,-28 31 0,34-33 0,-33 33 0,27-28 0,-29 29 0,25-24 0,-25 24 0,19-19 0,-25 28 0,19-26 0,-16 24 0,18-41 0,-15 34 0,15-41 0,-16 44 0,18-41 0,-18 42 0,20-33 0,-21 32 0,13-22 0,-16 23 0,14-23 0,-12 22 0,15-17 0,-14 16 0,12-19 0,-10 18 0,10-20 0,-9 23 0,11-23 0,-13 22 0,13-20 0,-16 19 0,10-18 0,-11 16 0,14-24 0,-12 24 0,15-22 0,-17 23 0,19-27 0,-14 24 0,15-22 0,-17 25 0,-19 20 0,11-8 0,-8 10 0,17-19 0,13-15 0,-14 17 0,7-19 0,-6 20 0,6-18 0,-7 15 0,6-8 0,-6 10 0,9-10 0,-6 11 0,14-15 0,-14 15 0,17-18 0,-19 15 0,23-20 0,-22 21 0,25-23 0,-22 24 0,26-25 0,-25 25 0,31-26 0,-31 25 0,31-29 0,-31 29 0,31-23 0,-31 24 0,30-19 0,-30 19 0,29-17 0,-30 21 0,27-18 0,-27 17 0,32-19 0,-30 19 0,37-20 0,-37 21 0,32-19 0,-31 19 0,17-11 0,-19 13 0,23-10 0,-22 8 0,40-11 0,-39 12 0,51-9 0,-49 9 0,57-9 0,-58 9 0,68-4 0,-64 5-6784,76-3 6784,-76 2-1581,69 1 1581,-72 1-968,54 2 968,-55-3 0,45 0 0,-46 0 0,46-5 0,-45 3 0,48 0 0,-49 2-519,59 0 519,-48 0 0,52 2 0,-57-3 0,52 3 0,-58-5 0,69 1 0,-65 2 0,62 4 0,-64-4 0,59 3 0,-59-1 0,62 2 0,-61 0 0,60 2 0,-60-5 0,48 5 0,-49-5 5264,30 1-5264,-32-2 0,28 5 0,-29-4 2073,27 7-2073,-26-8 0,19 8 0,-20-7 0,46 12 0,-44-9 0,51 12 0,-56-12 1560,43 9-1560,-39-9 0,19 1 955,-26-2-955,26-3 0,-17 0 0,50 5 0,-47-4 0,51 9 0,-57-6 0,59 2 0,-56-3 0,58 0 0,-54-2 0,58 9 0,-58-8 0,68 15 0,-70-14 0,72 9 0,-71-11 0,59 4 0,-64-4 0,56 1 0,-53-2 0,56 5 0,-56-4 0,47 9 0,-50-6 0,35 4 0,-37-5 0,29 3 0,-27-6 0,26 8 0,-28-7 0,21 9 0,-23-9 0,12 14 0,-12-10 0,41 17 0,-34-15 0,45 15 0,-50-17 0,25 12 0,-26-15 0,29 11 0,-27-12 0,30 12 0,-34-9 0,28 14 0,-31-10 0,26 7 0,-24-11 0,22 9 0,-19-11 0,17 10 0,-19-11 0,19 17 0,-17-15 0,21 20 0,-23-18 0,28 18 0,-30-15 0,37 20 0,-36-19 0,19 7-451,-22-14 451,0 1 0,2-3 0,-4 5 0,4-4 0,-2 4 0,3-2 0,2 3 451,13 7-451,-11-6 0,27 22 0,-27-23 0,37 32 0,-31-33 0,28 33 0,-30-31 0,35 32 0,-30-22 0,28 14 0,-32-16 0,29 8 0,-29-14 0,41 24 0,-45-26 0,40 23 0,-40-27 0,27 17 0,-29-18 0,24 13 0,-23-11 0,33 12 0,-32-12 0,15 6 0,-14-4 0,13 3 0,-9 0 0,22 4 0,-32-6 0,25 8 0,-25-8 0,29 14 0,-27-15 0,30 14 0,-29-18 0,24 10 0,-24-8 0,22 4 0,-20-5 0,21 5 0,-21-7 0,15 11 0,-19-7 0,16 0 0,-15-3 0,18-4 0,-18 2 0,23 5 0,-22-1 0,27 4 0,-24-3 0,27 4 0,-27-6 0,39 2 0,-38-5 0,50 0 0,-47 0 0,32 0 0,-39 3 0,19-3 0,-23 3 0,21-6 0,-18 5 0,18-4 0,-18 5 0,20-1 0,-19-1 0,19-1 0,-20-1 0,21-4 0,-21 5 0,21 0 0,-21 0 0,18 3 0,-21-1 0,23-1 0,-22 2 0,15-3 0,-15 0 0,10-3 0,-9 2 0,21-1 0,-18 2 0,20 0 0,-21 0 0,24-3 0,-23 3 0,28-5 0,-28 4 0,20-1 0,-22 2 0,18-3 0,-18 3 0,15-5 0,-15 4 0,18-2 0,-18 3 0,23 0 0,-22 0 0,24-2 0,-23 1 0,25-4 0,-23 5 0,27-3 0,-29 1 0,25 1 0,-29-2 0,18 3 0,-17 0 0,6 0 0,-7 0 0,10-2 0,-9-1 0,19-5 0,-17 4 0,9-4 0,-13 8 0,11-5 0,-8 4 0,15-4 0,-15 4 0,10-4 0,-8 5 0,1 0 0,-3 0 0,-2 0 0,-1 0 0,1-3 0,0 1 0,-1 1 0,1-1 0,-3-1 0,2 3 0,-2-3 0,0 1 0,2 1 0,-2-2 0,3 3 0,0 0 0,-1-2 0,-2 4 0,5-4 0,-7 2 0,7-1 0,-5-1 0,3 2 0,-1 0 0,1 0 0,-3-3 0,2 3 0,-2-3 0,3 3 0,-1-2 0,1 1 0,0-2 0,-1 3 0,1 0 0,0 3 0,-1-2 0,1 1 0,-1-2 0,1 0 0,0-2 0,-1 1 0,1-2 0,0 3 0,-1 0 0,3 0 0,-1 3 0,1-2 0,0-1 0,-2-1 0,2-2 0,-4 6 0,1 0 0,-2 0 0,0 2 0,2-4 0,1 6 0,0-5 0,2 5 0,-5-4 0,7 3 0,-5 0 0,3-1 0,-3-2 0,-2 0 0,2-1 0,4 4 0,-3-2 0,0 3 0,-1-6 0,-2 1 0,2-2 0,-2 0 0,0 0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08:04:54.01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1235 5911 16383,'-29'22'0,"7"-4"0,19-12 0,-5 4 0,-6 5 0,1-3 0,0-1 0,0-1 0,3-6 0,-14 12 0,13-12 0,-19 19 0,23-17 0,-26 27 0,29-23 0,-28 26 0,27-27 0,-30 32 0,31-31 0,-31 39 0,28-41 0,-26 43 0,24-43 0,-22 38 0,25-36 0,-27 31 0,27-34 0,-28 26 0,28-27 0,-70-6 0,58-1 0,-56-5 0,66 11 0,-23 13 0,22-11 0,-25 14 0,26-14 0,-23 12 0,22-13 0,-22 13 0,20-14 0,-20 10 0,19-14 0,-18 9 0,18-9 0,-16 9 0,17-8 0,-15 5 0,18-4 0,-23 5 0,22-4 0,-27 6 0,27-9 0,-24 7 0,24-7 0,-22 4 0,22-5 0,-11 3 0,6-11 0,6-1 0,1-11 0,5 5 0,4-1 0,-7 0 0,4 3 0,-1-6 0,2 5 0,0 0 0,0-5 0,0 6 0,0-6 0,0 5 0,2-3 0,-1 0 0,-1-7 0,-1 10 0,-4-27 0,7 30 0,1-32 0,1 33 0,4-28 0,-8 28 0,5-33 0,-2 30 0,3-29 0,-3 30 0,10-31 0,-7 34 0,10-33 0,-10 32 0,3-21 0,-6 20 0,4-22 0,-3 23 0,4-33 0,-2 30 0,4-29 0,-3 30 0,17-33 0,-16 33 0,31-49 0,-29 48 0,26-38 0,-28 42 0,15-30 0,-15 27 0,7-25 0,-8 26 0,6-27 0,-6 30 0,6-45 0,-9 43 0,11-41 0,-10 41 0,20-35 0,-13 33 0,17-34 0,-21 36 0,19-30 0,-20 30 0,22-36 0,-23 35 0,26-40 0,-25 42 0,34-48 0,-31 49 0,31-51 0,-31 52 0,25-48 0,-28 46 0,36-45 0,-37 43 0,49-32 0,-45 33 0,46-30 0,-45 31 0,40-31 0,-40 33 0,28-18 0,-31 18 0,13-6 0,-17 1 0,6 1 0,-45 28 0,27-13 0,-31 22 0,6-8 0,21-12 0,-34 14 0,-2 2 0,28-13 0,-41 13 0,1-1 0,40-17 0,-30 12 0,-1-1 0,33-11 0,-31 6 0,43-13 0,1-5 0,5-13 0,3 9 0,0-11 0,6 6 0,-3 9 0,21-34 0,-20 32 0,44-59 0,-41 55 0,23-25 0,1 0 0,-20 21 0,22-20 0,1 0 0,-20 21 0,50-56 0,-53 56 0,21-28 0,0-1 0,-22 25 0,25-30 0,0 1 0,-24 31 0,24-35 0,3-1 0,-23 32 0,26-33 0,0 1 0,-28 38 0,21-30 0,-3 0 0,-22 32 0,44-66 0,-43 64 0,34-55 0,-38 59 0,16-39 0,-20 44 0,2-15 0,-9 0 0,-9 5 0,6-7 0,-15 7 0,12 11 0,-25-9 0,19 12 0,-11-4 0,-14 8 0,21 0 0,-52 3 0,49-2 0,-48-2 0,51 0 0,-31-2 0,41 0 0,-5 0 0,31-23 0,-14 16 0,16-16 0,-2-1 0,-8 16 0,20-47 0,-24 42 0,22-58 0,-21 52 0,15-27 0,2 1 0,-15 24 0,27-33 0,2 1 0,-24 36 0,40-46 0,-46 53 0,5 1 0,-2-1 0,23-23 0,-9 16 0,15-20 0,0-1 0,-15 20 0,34-30 0,0 0 0,-36 32 0,33-27 0,-5 0 0,-39 29 0,52-57 0,-57 57 0,28-41 0,-30 50 0,6-32 0,-8 30 0,-6-16 0,-6 17 0,-8-9 0,2 10 0,-16-5 0,16 7 0,-39 1 0,36 1 0,-51-1 0,50 7 0,-50-6 0,51 6 0,-41-12 0,48 5 0,-29-8 0,34 7 0,-18-7 0,17 3 0,-1-3 0,3-6 0,2 8 0,0-12 0,0 10 0,3-1 0,4-27 0,-3 28 0,20-53 0,-17 53 0,16-23 0,13-14 0,-15 28 0,22-25 0,0 2 0,-19 24 0,30-29 0,-1 0 0,-31 28 0,31-30 0,1 1 0,-30 30 0,19-20 0,0 0 0,-22 22 0,23-19 0,-1 0 0,-23 18 0,22-19 0,0 1 0,-26 25 0,30-43 0,-33 39 0,4-9 0,-9 11 0,-20 6 0,1 6 0,-8-2 0,6 5 0,-23 7 0,21-5 0,-64 11 0,63-12 0,-36 6 0,1 1 0,34-3 0,-43 2 0,-2 0 0,40-4 0,-38 3 0,0-1 0,38-3 0,-27 1 0,0-1 0,33-3 0,-56-6 0,65 3 0,-31-4 0,39 2 0,-8-4 0,12-10 0,-1 6 0,9-6 0,-3 11 0,7-5 0,12-3 0,-8 5 0,46-20 0,-41 24 0,29-16 0,0-3 0,-24 11 0,45-20 0,1-2 0,-41 15 0,42-14 0,-1 1 0,-49 19 0,27-13 0,-3 1 0,-32 17 0,23-20 0,-37 33 0,-51 9 0,33-1 0,-41 7 0,42-9 0,-13 0 0,-33 16 0,22-11 0,-49 21 0,65-26 0,-52 18 0,58-23 0,-45 16 0,49-16 0,-24 5 0,30-7 0,48-7 0,-22 5 0,40-8 0,17-1 0,-51 6 0,43-8 0,-4 8 0,-44 1 0,32-1 0,0 0 0,-35 4 0,63-1 0,-59 8 0,20 1 0,-29 4 0,-6-5 0,3 12 0,-1-10 0,2 23 0,-4-22 0,0 47 0,-4-41 0,1 25 0,-7-1 0,-2-18 0,-9 46 0,1-41 0,-4 41 0,4-41 0,-11 42 0,17-48 0,-10 35 0,24-26 0,-8 4 0,31 5 0,-22-29 0,46 25 0,-42-26 0,54 16 0,-50-20 0,80-4 0,-71-2 0,43-11 0,2-2 0,-30 7 0,44-13 0,7 0 0,-12 13 0,17-11 0,-2 1 0,-22 14 0,6-9 0,-8 1 0,-40 13 0,25-7 0,-1 0 0,-32 7 0,44-3 0,-54 2 0,6 5 0,-8 9 0,-10-1 0,7 6 0,-12 0 0,-11 11 0,7-12 0,-34 43 0,28-42 0,-36 59 0,35-54 0,-25 51 0,32-52 0,-16 34 0,23-41 0,3 29 0,1-33 0,31 33 0,-24-37 0,47 19 0,-44-25 0,64 6 0,-60-8 0,80-4 0,-76 1 0,77-6 0,-71 3 0,69-2 0,-68 5 0,30-3 0,0 1 0,-26 3 0,41-4 0,2 1 0,-30 4 0,19-1 0,18-2 0,-15 2 0,-3 0 0,2-9 0,14-6 0,-13 4 0,-1 4 0,31-14 0,0 1 0,-27 20 0,17-2 0,-8 1 0,-46 4 0,45 12 0,-62-11 0,8 21 0,-20-18 0,0 21 0,-6-15 0,-5 23 0,-1-19 0,-13 46 0,12-41 0,-10 59 0,16-62 0,-3 44 0,7-48 0,7 33 0,-2-30 0,10 15 0,-10-21 0,10 3 0,-3-9 0,3 1 0,4-8 0,-5 2 0,13-6 0,-10 6 0,4-4 0,40-10 0,-30 5 0,39-9 0,2-1 0,-26 5 0,2 2 0,8-2 0,12-2 0,-5 1 0,-4 5 0,9-4 0,15-2 0,-20 5 0,-24 8 0,47-14 0,-3 0 0,-52 13 0,27-7 0,-2 1 0,-36 11 0,29 2 0,-45 4 0,6 3 0,-7 12 0,0-10 0,-8 26 0,1-22 0,-14 18 0,10-22 0,-34 37 0,29-34 0,-62 52 0,57-51 0,-61 37 0,65-39 0,-31 11 0,42-23 0,31-37 0,-16 24 0,29-28 0,-21 19 0,-8 11 0,42-48 0,-35 43 0,25-30 0,17-17 0,-30 32 0,33-34 0,0 0 0,-31 32 0,38-34 0,-2 3 0,-39 39 0,26-27 0,-1 3 0,-34 30 0,16-18 0,-1-2 0,-18 20 0,44-43 0,-40 41 0,33-29 0,-39 36 0,9-7 0,-67 48 0,29-21 0,-36 25 0,30-25 0,9 5 0,-9-3 0,3 5 0,3-7 0,-33 20 0,30-20 0,-23 20 0,39-25 0,38-27 0,-25 14 0,34-27 0,-22 12 0,-5 10 0,30-36 0,-31 36 0,12-21 0,3 0 0,-15 17 0,16-19 0,1-1 0,-8 13 0,17-19 0,0-1 0,-16 17 0,15-16 0,-1 1 0,-21 19 0,17-14 0,-1 1 0,-19 21 0,45-43 0,-50 44 0,37-30 0,-38 33 0,21-12 0,-24 16 0,3 2 0,-57 26 0,24-12 0,-33 14 0,18-12 0,21-4 0,-15 10 0,-17 7 0,26-7 0,-42 15 0,52-21 0,-7 2 0,63-27 0,-28 10 0,59-26 0,-49 18 0,17-6 0,4-2 0,12-3 0,11-8 0,1 0 0,-6 5 0,10-11 0,-5 1 0,-36 17 0,33-16 0,-2 0 0,-40 19 0,61-25 0,-76 38 0,22-10 0,-23 11 0,8-9 0,26 1 0,-30 8 0,54-2 0,-57 8 0,26 7 0,-31-6 0,19 20 0,-17-17 0,17 32 0,-21-29 0,10 20 0,-12-21 0,3 9 0,-9 0 0,0-2 0,-5 4 0,-6 1 0,4-8 0,-21 32 0,19-31 0,-22 41 0,26-36 0,3 20 0,6-25 0,30 9 0,-20-14 0,55 12 0,-43-12 0,36-2 0,4-3 0,-24 0 0,56-8 0,-19-4 0,-3-2 0,-4 4 0,2-2 0,15-1 0,-18 3 0,-19 6 0,42-9 0,4-1 0,-21 5 0,24-8 0,0 1 0,-25 4 0,12 0 0,-6 0 0,-43 6 0,61 2 0,-82 6 0,6 4 0,-29 15 0,3-10 0,-21 26 0,18-30 0,-11 14 0,-11 3 0,18-7 0,-37 30 0,39-33 0,-18 20 0,24-28 0,-6 10 0,9-4 0,4-2 0,10 2 0,1-6 0,2-2 0,15-1 0,-20-1 0,27 3 0,10-6 0,-9 1 0,37-6 0,4-4 0,-17 0 0,1-2 0,14-2 0,-13 1 0,1 0 0,15-7 0,-3 0 0,-28 11 0,46-8 0,-71 15 0,14-3 0,-33 5 0,2 6 0,-12 20 0,5-10 0,-6 7 0,0 6 0,4-19 0,-10 41 0,10-39 0,-4 28 0,8-31 0,2 17 0,2-22 0,8 14 0,-5-16 0,37 14 0,-28-10 0,76 2 0,-65-7 0,24 0 0,0 0 0,-23-2 0,19 5 0,8-1 0,-31-1 0,30 8 0,-10-11 0,-53-33 0,78 35 0,-94-36 0,60 46 0,-23 17 0,-3-14 0,-2 17 0,-2-8 0,-6-10 0,18 23 0,-15-29 0,16 27 0,-14-27 0,9 25 0,-9-28 0,23 27 0,-17-27 0,36 28 0,-30-21 0,46 9 0,-33-8 0,25-4 0,4-3 0,-7 1 0,16 0 0,0-2 0,-18-5 0,12 2 0,-1-1 0,-19-1 0,17-1 0,-2 1 0,-20 2 0,49-10 0,-57 7 0,11 0 0,-30 2 0,-1 11 0,2-2 0,-6-3 0,9 7 0,-2-7 0,-4-1 0,16 8 0,-15-10 0,28 10 0,-19-10 0,38 7 0,-32-13 0,33 6 0,-37-8 0,7 3 0,-1 5 0,-15-4 0,41 7 0,-36-5 0,33 8 0,-39-2 0,11 5 0,-16-8 0,3 4 0,4-1 0,-1 0 0,3-1 0,0 0 0,-3-7 0,3 12 0,-5-4 0,-2 3 0,7 1 0,-4-7 0,3 3 0,0-1 0,40 6 0,-25-6 0,40-1 0,4-3 0,-26-2 0,47 0 0,3 0 0,-39 2 0,13-5 0,18-1 0,-15 0 0,-7 0 0,8-2 0,18-2 0,-19 2 0,-19 2 0,32-1 0,-3-2 0,-42-1 0,56-5 0,-74 2 0,37-3 0,-45 9 0,47-8 0,-46 9 0,46-13 0,-49 13 0,36-13 0,-41 13 0,28-15 0,-29 14 0,17-14 0,-19 15 0,17-13 0,-14 10 0,19-13 0,-18 8 0,28-14 0,-26 11 0,31-16 0,-29 21 0,6-10 0,4 5 0,-17 7 0,42-21 0,-35 20 0,44-16 0,-44 16 0,41-8 0,-40 8 0,37-9 0,-33 9 0,20-9 0,-24 10 0,0-5 0,-1 3 0,-5 4 0,10-6 0,-6 6 0,2-1 0,-1 2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08:04:59.92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8049 16383,'13'-34'0,"-1"4"0,-11 23 0,7-3 0,0-12 0,2 10 0,0-8 0,1 2 0,-7 9 0,45-55 0,-37 47 0,45-49 0,-49 56 0,31-31 0,-29 33 0,26-27 0,-28 32 0,23-17 0,-22 16 0,22-7 0,-23 5 0,13 3 0,-9-2 0,25-3 0,-20 4 0,58-11 0,-55 13 0,71-6 0,-73 8 0,41 0 0,-50 0 0,16 10 0,-17-5 0,7 21 0,-8-17 0,3 16 0,-3-17 0,11 18 0,-13-18 0,13 16 0,-14-17 0,4 6 0,3 0 0,-2-5 0,15-5 0,-13-10 0,7-7 0,-2-7 0,-3 2 0,4-1 0,14-24 0,-21 31 0,39-55 0,-28 42 0,40-51 0,-38 50 0,19-16 0,6-2 0,9 2 0,17-21 0,-27 32 0,-3 6 0,-28 17 0,68-20 0,-50 14 0,26-2 0,-33 3 0,5 6 0,-17 2 0,29 1 0,-21 1 0,12 2 0,-4 7 0,-12-4 0,7 17 0,-19-15 0,9 19 0,-10-14 0,0 13 0,4-3 0,-8-3 0,15 21 0,-2-3 0,1 1 0,10 5 0,-18-34 0,20 15 0,-19-18 0,27 6 0,-26-8 0,15 16 0,-18-12 0,11 10 0,-5-17 0,60-39 0,-48 29 0,33-23 0,0 2 0,-39 26 0,25-18 0,-2 0 0,-27 18 0,29-17 0,3-2 0,-21 11 0,43-17 0,-58 26 0,33-19 0,-27 17 0,36-21 0,2-1 0,-32 22 0,36-19 0,0 0 0,-39 23 0,32-13 0,2-2 0,-29 13 0,61-22 0,-54 24 0,1-8 0,27 13 0,-45-3 0,44 6 0,-32 2 0,12 2 0,-17 1 0,23 5 0,-35-6 0,43 14 0,-34-8 0,8 1 0,-2 4 0,-21-10 0,24 10 0,-23-14 0,16 6 0,-7-9 0,11 4 0,-6-4 0,20-6 0,-23 0 0,43-23 0,-43 21 0,29-20 0,1 0 0,-27 16 0,33-24 0,4-3 0,-21 16 0,19-9 0,2-2 0,4-10 0,6 5 0,-2 0 0,-9-7 0,20 3 0,-5 5 0,-36 18 0,21-7 0,17-4 0,-16 5 0,-18 5 0,22-6 0,19-6 0,-20 9 0,-27 13 0,37-12 0,-4 3 0,-46 17 0,52-8 0,-60 12 0,25 14 0,-29-7 0,14 24 0,-14-24 0,19 37 0,-17-37 0,7 24 0,4-9 0,-16-11 0,19 18 0,3 1 0,-15-16 0,37 28 0,-10-23 0,-5-2 0,26-4 0,-48-18 0,35-5 0,-36 1 0,55-31 0,-46 26 0,63-44 0,-66 42 0,30-14 0,1 0 0,-27 13 0,41-19 0,4 0 0,-36 19 0,51-26 0,3-1 0,-45 24 0,40-17 0,-4 2 0,-50 23 0,31-15 0,-1 0 0,-31 14 0,37-19 0,1 0 0,-36 19 0,44-21 0,-2-1 0,-46 23 0,33-12 0,-3 1 0,-36 14 0,76-17 0,-73 16 0,63-2 0,-69 8 0,39 12 0,-41-8 0,28 18 0,-28-15 0,18 19 0,-21-17 0,7 4 0,-1 1 0,4 13 0,-4-6 0,10 16 0,-20-27 0,22 8 0,-19-8 0,40-7 0,-34 4 0,44-13 0,-45 5 0,48-16 0,-46 11 0,73-41 0,-68 38 0,34-26 0,-1 1 0,-36 24 0,37-26 0,-4 3 0,-29 22 0,27-18 0,0 0 0,-28 16 0,28-18 0,1 1 0,-27 20 0,38-28 0,1-1 0,-35 27 0,33-12 0,1 1 0,-30 12 0,27-9 0,6-7 0,4-24 0,12-3 0,-10 10 0,-53 41 0,45-25 0,-47 23 0,36-11 0,-38 15 0,23 11 0,-24-7 0,24 20 0,-26-16 0,23 26 0,-27-22 0,10 12 0,2 2 0,8 10 0,0-7 0,8 7 0,-24-29 0,24 4 0,-26-5 0,34-12 0,-31 5 0,46-35 0,-38 26 0,37-38 0,-41 41 0,43-58 0,-42 51 0,43-56 0,-47 62 0,51-53 0,-43 47 0,24-22 0,0-1 0,-21 18 0,22-16 0,0 0 0,-23 17 0,34-23 0,0 1 0,-29 25 0,24-21 0,-3 3 0,-30 25 0,19-13 0,35-17 0,-46 31 0,21-14 0,3-1 0,-8 9 0,-1-2 0,15 5 0,-42 11 0,22 9 0,-23-5 0,16 23 0,-15-18 0,13 26 0,-17-24 0,3 9 0,6 0 0,-11-9 0,11 9 0,-11-5 0,-1-3 0,16 12 0,-14-15 0,22 11 0,-19-16 0,21 8 0,-18-10 0,40-7 0,-34 4 0,36-17 0,-42 15 0,42-20 0,-36 16 0,54-29 0,-50 24 0,64-34 0,-64 35 0,25-14 0,0-1 0,-21 11 0,19-18 0,-2-2 0,-20 16 0,21-26 0,-1 0 0,-24 23 0,29-29 0,2-3 0,-23 26 0,27-26 0,-1 1 0,-27 25 0,37-23 0,0 2 0,-39 31 0,49-31 0,-12 6 0,-39 27 0,25-17 0,0 1 0,-28 18 0,55-26 0,-55 35 0,25-8 0,-20 28 0,-10-2 0,25 18 0,-29-18 0,23 27 0,-25-27 0,25 42 0,-23-38 0,29 37 0,-30-40 0,22 24 0,-18-32 0,31 17 0,-26-21 0,38 12 0,-45-10 0,42-5 0,-38-1 0,24-17 0,-32 13 0,21-25 0,-21 23 0,13-14 0,-2 6 0,-9 10 0,39-38 0,-34 31 0,46-38 0,-48 40 0,19-12 0,20-18 0,-32 25 0,37-26 0,0-1 0,-36 26 0,37-27 0,-1 2 0,-38 26 0,28-21 0,2 2 0,-25 24 0,23-18 0,0 2 0,-24 19 0,22-17 0,-2-2 0,-28 20 0,70-39 0,-65 43 0,47-22 0,-51 25 0,31-8 0,-29 7 0,34-3 0,-37 3 0,27 3 0,-15 6 0,-6 0 0,15 7 0,-29-6 0,30 19 0,-26-19 0,26 23 0,-27-27 0,16 9 0,-15-12 0,12-5 0,-10 2 0,7-8 0,-2 2 0,-7 0 0,20-11 0,-20 11 0,31-34 0,-29 31 0,20-49 0,-24 45 0,28-53 0,-28 53 0,14-31 0,-1-1 0,-11 28 0,29-68 0,-27 76 0,39-56 0,-35 50 0,11-31 0,-1-2 0,-11 26 0,8-32 0,2 0 0,-8 34 0,34-61 0,-38 69 0,36-43 0,-36 43 0,31-34 0,-29 34 0,24-21 0,-27 25 0,14-7 0,-20 14 0,10 4 0,-4 14 0,3-9 0,3 18 0,-13-18 0,20 15 0,-19-15 0,37 13 0,-31-16 0,37 13 0,-39-16 0,20 6 0,-22-8 0,13-7 0,-11 3 0,18-25 0,-13 19 0,27-38 0,-24 37 0,25-37 0,-26 40 0,25-32 0,-29 33 0,12-11 0,6-12 0,-19 24 0,56-57 0,-50 49 0,20-22 0,0-1 0,-21 23 0,51-52 0,-57 55 0,25-20 0,3-1 0,-21 15 0,22-17 0,0 2 0,-22 20 0,51-48 0,-31 22 0,4 1 0,1 3 0,-34 32 0,27-10 0,-26 10 0,23-2 0,-25 7 0,15-3 0,-10 8 0,4-4 0,-3 9 0,7 4 0,-10-4 0,12 3 0,-13-9 0,4 1 0,7-15 0,-10 8 0,7-14 0,-2-3 0,-10 8 0,24-37 0,-23 35 0,13-23 0,1 5 0,-14 19 0,33-51 0,-29 44 0,38-63 0,-38 61 0,39-65 0,-36 66 0,35-62 0,-29 54 0,19-37 0,-26 47 0,18-21 0,-22 31 0,12-16 0,-15 20 0,12 17 0,-10-6 0,8 14 0,-3-19 0,-1-2 0,8-2 0,-6-6 0,-2 1 0,1-9 0,1-1 0,-1 2 0,10-19 0,-15 19 0,10-32 0,-11 33 0,13-34 0,-14 38 0,20-39 0,-21 38 0,18-35 0,-18 36 0,15-23 0,-15 27 0,3-11 0,-6 11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08:05:49.910"/>
    </inkml:context>
    <inkml:brush xml:id="br0">
      <inkml:brushProperty name="width" value="0.3" units="cm"/>
      <inkml:brushProperty name="height" value="0.6" units="cm"/>
      <inkml:brushProperty name="color" value="#C5B38D"/>
      <inkml:brushProperty name="tip" value="rectangle"/>
      <inkml:brushProperty name="rasterOp" value="maskPen"/>
    </inkml:brush>
  </inkml:definitions>
  <inkml:trace contextRef="#ctx0" brushRef="#br0">398 7213 16383,'3'-37'0,"2"4"0,-4 27 0,4-5 0,1-8 0,2 3 0,1-6 0,12-14 0,-15 19 0,24-40 0,-24 43 0,15-29 0,-15 36 0,7-23 0,-8 24 0,7-25 0,-10 23 0,5-11 0,-1 4 0,0 7 0,2-13 0,0-1 0,-4 7 0,6-23 0,-9 28 0,20-38 0,-15 39 0,24-49 0,-23 40 0,24-42 0,-26 41 0,21-34 0,-21 41 0,11-31 0,-12 34 0,11-35 0,-13 33 0,17-40 0,-17 40 0,19-45 0,-18 44 0,19-42 0,-17 41 0,19-36 0,-19 36 0,18-36 0,-21 36 0,18-31 0,-17 32 0,17-34 0,-18 35 0,14-43 0,-14 43 0,11-40 0,-11 40 0,8-32 0,-6 25 0,7-32 0,-6 28 0,3-27 0,-8 37 0,0-39 0,0 39 0,0-47 0,-3 50 0,0-41 0,0 42 0,-2-23 0,-1 24 0,-5-11 0,-3 13 0,-6-8 0,5 13 0,-16 0 0,18 0 0,-28 3 0,31-3 0,-23 5 0,25-4 0,-18 7 0,16-5 0,-27 10 0,24-6 0,-30 17 0,33-16 0,-46 32 0,42-25 0,-62 49 0,59-45 0,-28 20 0,1 1 0,27-22 0,-26 25 0,1 0 0,30-28 0,-20 27 0,1 0 0,23-27 0,-39 68 0,39-65 0,-30 56 0,29-61 0,-40 71 0,38-67 0,-14 40 0,3 1 0,18-38 0,-3 35 0,3-2 0,5-36 0,9 69 0,-6-71 0,25 38 0,-18-47 0,44 7 0,-39-14 0,61-28 0,-59 20 0,43-31 0,1-3 0,-37 24 0,47-34 0,0-2 0,-49 34 0,45-39 0,4 0 0,-37 38 0,32-42 0,-2 3 0,-36 46 0,9-26 0,-3 1 0,-23 29 0,33-46 0,-34 44 0,25-48 0,-31 52 0,12-37 0,-15 37 0,11-32 0,-15 30 0,7-17 0,-18 19 0,1 3 0,-6-1 0,-13 16 0,18-9 0,-40 35 0,40-26 0,-23 29 0,0 4 0,21-23 0,-19 28 0,1 1 0,20-25 0,-21 29 0,-1 1 0,19-28 0,-17 34 0,2-3 0,22-41 0,-22 51 0,27-58 0,-4 8 0,28-48 0,-14 23 0,19-29 0,-5 0 0,-10 24 0,19-35 0,1-3 0,-12 28 0,21-47 0,0-2 0,-22 44 0,17-44 0,0-1 0,-17 42 0,7-26 0,1 1 0,-11 33 0,8-41 0,-1-3 0,-9 33 0,9-32 0,8-22 0,-7 17 0,-7 17 0,7-26 0,7-22 0,-9 22 0,-10 30 0,3-19 0,3-18 0,-3 20 0,-5 31 0,3-55 0,-2 1 0,-8 58 0,-2-35 0,-1 3 0,1 41 0,-12-37 0,11 53 0,-10-5 0,-12 25 0,8-6 0,-10 13 0,-21 24 0,31-28 0,-29 32 0,0 3 0,28-29 0,-29 37 0,1 1 0,28-28 0,-24 35 0,1 0 0,27-36 0,-19 35 0,3-4 0,22-42 0,-28 57 0,30-69 0,-3 14 0,4-62 0,6 26 0,-2-31 0,4 27 0,1 4 0,-1-2 0,11-61 0,-9 56 0,10-59 0,6-1 0,-8 33 0,4-14 0,4-16 0,-3 13 0,0-1 0,8-15 0,8-19 0,-9 20 0,-12 23 0,8-6 0,9-21 0,1-1 0,-9 22 0,-5 3 0,6-1 0,9-21 0,0 0 0,-8 22 0,-1 8 0,8-12 0,9-14 0,-9 18 0,-11 24 0,22-31 0,-3 4 0,-30 44 0,40-61 0,-45 69 0,12-14 0,-22 72 0,2-29 0,-5 49 0,4-54 0,-9 59 0,10-48 0,-9 33 0,-2 0 0,7-32 0,-10 38 0,-2 0 0,9-38 0,-7 30 0,3-2 0,9-37 0,-8 43 0,13-53 0,-3 9 0,13-50 0,-7 21 0,9-22 0,6-26 0,-11 41 0,18-52 0,0-5 0,-17 40 0,15-27 0,9-19 0,-8 15 0,-10 14 0,12-19 0,8-18 0,-8 21 0,-14 27 0,10-24 0,8-18 0,-7 20 0,-9 28 0,4-24 0,5-17 0,-5 19 0,-8 26 0,13-63 0,7 18 0,-21 53 0,15-36 0,-4 3 0,-16 41 0,24-72 0,-25 72 0,19-57 0,-17 59 0,6-13 0,-21 73 0,4-22 0,-9 35 0,0-22 0,9-10 0,-18 54 0,18-43 0,-16 21 0,0-2 0,10-24 0,-16 22 0,0-2 0,20-30 0,-23 26 0,27-42 0,4-47 0,4 23 0,2-34 0,1-5 0,-6 39 0,8-38 0,1 0 0,-7 37 0,10-47 0,-6 15 0,-2 5 0,-2 14 0,10-47 0,1 3 0,-10 53 0,8-28 0,2-8 0,3-15 0,-4 7 0,4-19 0,-16 75 0,4-30 0,-7 37 0,6-6 0,-13 47 0,7-22 0,-6 31 0,0-14 0,5-10 0,-28 67 0,22-61 0,-17 34 0,1-1 0,19-41 0,-23 41 0,9-6 0,7-31 0,-10 26 0,0-1 0,9-26 0,-47 53 0,47-61 0,-46 36 0,48-42 0,-28 15 0,23-36 0,-3 13 0,5-47 0,11 35 0,-1-78 0,5 64 0,4-42 0,2-2 0,-4 34 0,11-34 0,-1 3 0,-8 43 0,8-32 0,0-2 0,-7 30 0,12-70 0,-12 75 0,2-37 0,-7 48 0,-5-13 0,-18 35 0,9-5 0,-9 14 0,6 5 0,10-13 0,-38 69 0,33-41 0,-17 21 0,0 1 0,19-20 0,-18 21 0,-1-3 0,19-27 0,-25 45 0,-2 2 0,18-39 0,-17 39 0,2-2 0,20-46 0,-13 29 0,0-3 0,15-34 0,-14 31 0,1-2 0,17-33 0,-25 60 0,31-66 0,-16 31 0,14-34 0,-4 7 0,10-57 0,-1 26 0,7-34 0,-2 3 0,2 20 0,-3-30 0,-1-2 0,3 21 0,2-25 0,0 2 0,-3 33 0,14-29 0,0 0 0,-10 26 0,21-41 0,3 0 0,-16 39 0,18-41 0,1 3 0,-19 44 0,17-38 0,0-2 0,-18 38 0,26-39 0,-1 0 0,-25 40 0,26-28 0,1 2 0,-25 33 0,18-15 0,1 1 0,-20 17 0,48-27 0,-53 35 0,33-8 0,-40 18 0,24 10 0,-26-3 0,28 28 0,-25-25 0,30 68 0,-24-47 0,1 22 0,-1 2 0,-5-16 0,2 24 0,-2-2 0,-8-29 0,8 49 0,0 0 0,-6-52 0,2 38 0,1-2 0,-2-46 0,16 57 0,-12-59 0,28 36 0,-26-42 0,24 17 0,-21-25 0,41-1 0,-36-5 0,71-30 0,-66 20 0,35-18 0,3-3 0,-16 9 0,33-18 0,0 0 0,-28 18 0,22-16 0,-5 3 0,-41 24 0,23-15 0,0 0 0,-24 17 0,53-27 0,-59 32 0,20-4 0,-31 11 0,4 14 0,-3-2 0,0 19 0,1-12 0,2 34 0,-7-36 0,3 24 0,-1 2 0,-2-27 0,3 66 0,-6-67 0,9 73 0,-6-71 0,9 61 0,-9-63 0,4 42 0,-5-49 0,5 31 0,1-31 0,-3 12 0,19-43 0,-17 16 0,12-25 0,0 10 0,-15 12 0,27-22 0,-25 23 0,23-20 0,-18 21 0,19-20 0,-20 24 0,17-17 0,-19 18 0,19-6 0,-20 8 0,13 8 0,-10 4 0,1 10 0,-3-6 0,7 22 0,-16-22 0,15 46 0,-16-43 0,14 55 0,-11-58 0,20 48 0,-18-50 0,24 19 0,-23-28 0,26 7 0,-22-10 0,35 0 0,-33-5 0,50-15 0,-45 12 0,50-25 0,-48 28 0,46-25 0,-46 20 0,43-16 0,-46 17 0,26-11 0,-33 16 0,25-5 0,-23 7 0,31 5 0,-31-4 0,18 14 0,-21-13 0,6 19 0,-4-11 0,2 22 0,-5-17 0,7 28 0,-9-30 0,12 38 0,-9-34 0,11 42 0,-10-41 0,15 33 0,-13-38 0,22 25 0,-20-29 0,23 27 0,-23-27 0,30 17 0,-27-21 0,75 0 0,-64-6 0,44-2 0,-24 3 0,-29 0 0,70-2 0,-66 1 0,51-6 0,-59 5 0,41 6 0,-42 0 0,38 13 0,-27 2 0,6-2 0,7 16 0,-23-16 0,25 33 0,-26-27 0,27 31 0,-27-36 0,27 24 0,-25-31 0,20 13 0,-20-21 0,42 5 0,-36-7 0,74-6 0,-63-2 0,63-17 0,-57 9 0,54-16 0,-51 16 0,43-8 0,-58 15 0,42-2 0,-51 7 0,45 0 0,-50 1 0,25 9 0,-31-3 0,7 5 0,-1 6 0,-6-2 0,8 2 0,-10 2 0,0-5 0,-1 3 0,1 4 0,0 6 0,0-11 0,7 22 0,-5-27 0,5 22 0,-7-23 0,7 10 0,7-17 0,-3 4 0,7-8 0,8-11 0,-13 6 0,50-40 0,-41 32 0,28-27 0,2-3 0,-14 20 0,16-19 0,0 0 0,-21 19 0,8-5 0,0 0 0,-14 8 0,42-32 0,-47 36 0,27-24 0,-37 31 0,9-8 0,-16 22 0,-9 29 0,4-13 0,-10 26 0,-11 24 0,6-38 0,-5 33 0,2 0 0,4-34 0,-4 31 0,1 0 0,6-29 0,-6 19 0,1 0 0,7-21 0,-15 65 0,19-69 0,-9 46 0,10-58 0,-1 13 0,27-56 0,-14 17 0,18-24 0,-6 7 0,-13 19 0,20-28 0,4-5 0,-13 14 0,25-35 0,1-3 0,-20 23 0,30-31 0,2 1 0,-26 33 0,7-12 0,10-14 0,-11 14 0,-11 12 0,10-17 0,11-16 0,-12 12 0,-10-1 0,17-9 0,14-16 0,-12 13 0,-11-6 0,3 17 0,14-16 0,0 1 0,-12 18 0,0-6 0,4-5 0,14-24 0,1 0 0,-14 25 0,2 3 0,-9 7 0,10-17 0,-1 0 0,-13 18 0,-5 1 0,17-14 0,-4 3 0,-33 32 0,28-32 0,-35 58 0,5-8 0,-22 59 0,8-17 0,-17 41 0,15-43 0,-29 42 0,-4 5 0,11-19 0,-8 11 0,-10 14 0,9-14 0,7-12 0,-7 15 0,-9 15 0,9-12 0,2-2 0,3-5 0,-8 9 0,9-14 0,9-15 0,-10 10 0,1-4 0,14-21 0,-11 22 0,28-41 0,29-46 0,-14 26 0,21-36 0,-17 19 0,-5 17 0,17-33 0,3-3 0,-2 17 0,16-33 0,1-4 0,-5 13 0,-2-2 0,0-1 0,-1 4 0,3 4 0,-2 3 0,-9 15 0,13-15 0,-3 2 0,-23 26 0,15-18 0,0 1 0,-18 22 0,20-30 0,-25 41 0,-1-2 0,-30 46 0,6-10 0,-16 18 0,-6 15 0,11-2 0,-24 14 0,-4 2 0,12 7 0,-11-7 0,-14 13 0,14-18 0,14-18 0,1 5 0,-9 12 0,2-3 0,-10 4 0,3-5 0,14-13 0,-4 4 0,-19 20 0,-10 9 0,13-16 0,2-10 0,5 0 0,-8 10 0,12-15 0,11-17 0,-27 25 0,1-3 0,36-33 0,-49 35 0,66-48 0,-8-1 0,13-40 0,4 1 0,-1-10 0,28-42 0,-14 50 0,21-40 0,2-6 0,-11 24 0,20-32 0,2 0 0,-16 31 0,5-1 0,7-12 0,-5 12 0,-1 4 0,5-2 0,9-11 0,-8 9 0,6-7 0,14-8 0,-2 2 0,-21 18 0,-2 2 0,-3 4 0,-19 23 0,10-18 0,-22 33 0,-26 49 0,11-24 0,-16 30 0,15-21 0,-30 48 0,15-27 0,-17 27 0,-3-2 0,18-31 0,-20 30 0,-1-2 0,17-35 0,-14 28 0,2 2 0,12-27 0,-9 18 0,3-3 0,16-29 0,-25 34 0,41-55 0,-2 10 0,36-49 0,-10 19 0,36-43 0,-28 32 0,19-20 0,2-2 0,-13 11 0,33-34 0,-15 25 0,-3 5 0,-7 7 0,14-13 0,12-13 0,-11 13 0,-10 12 0,4-4 0,11-9 0,-10 10 0,-6 8 0,8-4 0,13-7 0,-8 6 0,8-5 0,-5 6 0,12-6 0,-12 8 0,7 3 0,-2 1 0,12-4 0,-13 8 0,-1 10 0,19-7 0,-4 5 0,-39 16 0,49 12 0,-63-1 0,31 27 0,-45-17 0,5 46 0,-13-36 0,-11 47 0,0-45 0,-23 44 0,12-45 0,-13 16 0,-1-1 0,11-15 0,-27 31 0,0-1 0,22-31 0,-16 21 0,2-2 0,23-32 0,-11 20 0,26-31 0,31-44 0,-16 23 0,27-34 0,-18 13 0,-6 16 0,31-45 0,-32 42 0,47-47 0,-31 38 0,13-10 0,0 0 0,-6 7 0,14-10 0,-1 2 0,-25 23 0,16-13 0,-3 2 0,-24 20 0,32-19 0,-36 25 0,20-7 0,-21 10 0,9-3 0,-10 25 0,-4-9 0,1 15 0,-13 5 0,9-15 0,-1 51 0,9-47 0,-4 24 0,15-21 0,-11-11 0,32 19 0,-27-23 0,49 9 0,-28-17 0,63-2 0,-44-3 0,-1-1 0,-1-1 0,-11 1 0,32-2 0,-49 5 0,23-2 0,-25 2 0,6-1 0,4 2 0,-18 2 0,20 2 0,-23 2 0,12 4 0,-13-5 0,6 10 0,-6-4 0,8 8 0,-13-2 0,12 18 0,-12-19 0,15 18 0,-6-27 0,10 7 0,-6-11 0,16 7 0,-8-7 0,12 1 0,-17-2 0,20 3 0,-27-3 0,42 5 0,-42-4 0,33 4 0,-35-5 0,18 8 0,-21-4 0,14 6 0,-11-3 0,13 3 0,-10-6 0,17 6 0,-20-6 0,8 2 0,9-9 0,-13 2 0,43-4 0,-30 5 0,39-8 0,-42 6 0,30-5 0,-43 9 0,23-4 0,-23 7 0,2-5 0,7 14 0,-16-7 0,20 16 0,-18-15 0,22 18 0,-15-15 0,22 5 0,-18-10 0,13 4 0,-16-6 0,16 4 0,-18-5 0,19-6 0,-16 0 0,10 3 0,-10 0 0,5 11 0,-6-4 0,10 3 0,-15-1 0,15 2 0,-18-4 0,20 13 0,-17-12 0,18 18 0,-18-18 0,4 7 0,-2-1 0,-2-4 0,12 12 0,-7-13 0,11 7 0,-14-9 0,15 6 0,-19-5 0,27 9 0,-21-10 0,22 8 0,-18-13 0,23 8 0,-14-9 0,34 4 0,-24-3 0,29-1 0,-32-1 0,28 2 0,-35-1 0,26 2 0,-33 2 0,16 3 0,-24-4 0,8 14 0,-12-11 0,17 20 0,-11-14 0,24 21 0,-24-19 0,19 16 0,-21-18 0,23 16 0,-20-15 0,28 20 0,-29-15 0,29 16 0,-31-19 0,27 13 0,-23-21 0,23 13 0,-19-15 0,20 8 0,-24-11 0,35 0 0,-26-4 0,31-1 0,-36 2 0,53-3 0,-37-1 0,51-2 0,-49 0 0,41-2 0,-47 2 0,41 0 0,-50 1 0,15 7 0,-26-2 0,10 14 0,-12-7 0,12 16 0,-15-12 0,15 15 0,-5-3 0,0-1 0,6-1 0,-14-15 0,16-1 0,-7-5 0,21 0 0,-22 0 0,10 0 0,6-2 0,-11 1 0,47-1 0,-41 2 0,57-3 0,-55 0 0,59 2 0,-54-3 0,50 3 0,-48-2 0,55 1 0,-63 2 0,57 5 0,-56 2 0,54-1 0,-49-2 0,54-10 0,-62 5 0,64-6 0,-60 9 0,22-4 0,3-2 0,-12 1 0,9-2 0,-1 1 0,-14 0 0,15-4 0,-1 0 0,-20 3 0,18-5 0,1 1 0,-18 4 0,55-17 0,-47 13 0,7-4 0,-1-1 0,-7 1 0,13 2 0,-2 0 0,-18 4 0,62-13 0,-74 20 0,48-15 0,-48 16 0,38-10 0,-36 6 0,26-3 0,-27 1 0,16-3 0,-22 4 0,17-6 0,-20 9 0,12-9 0,-16 8 0,11-5 0,-8 4 0,1-3 0,4 0 0,-5 1 0,1-1 0,4 0 0,-8 1 0,9-1 0,-4 3 0,-1 1 0,7-3 0,-10 3 0,15-8 0,-18 6 0,30-9 0,-27 9 0,33-9 0,-30 10 0,23-8 0,-18 7 0,26-8 0,-26 7 0,12-3 0,-2 1 0,-14 3 0,34-7 0,-32 5 0,29-5 0,-31 8 0,26-5 0,-28 7 0,20-1 0,-22-1 0,15 3 0,-15-3 0,10 3 0,-5-2 0,-2 1 0,14-1 0,-17 2 0,18 0 0,-16 0 0,13 0 0,-15 2 0,12-1 0,-13 1 0,9 1 0,-4 0 0,6 0 0,-5 0 0,15-6 0,-19 2 0,24 4 0,-21-4 0,22 5 0,-21-6 0,18 4 0,-22-4 0,23 4 0,-22-4 0,26 2 0,-27-3 0,18 2 0,-22-1 0,13 2 0,-6 2 0,-3-1 0,9-4 0,-11 0 0,6-5 0,-2-1 0,-2 6 0,4-7 0,-1 3 0,-4-1 0,8-3 0,-9 5 0,8-5 0,-6 2 0,0 0 0,3 1 0,-5 0 0,7 2 0,-6-2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08:05:51.323"/>
    </inkml:context>
    <inkml:brush xml:id="br0">
      <inkml:brushProperty name="width" value="0.3" units="cm"/>
      <inkml:brushProperty name="height" value="0.6" units="cm"/>
      <inkml:brushProperty name="color" value="#C5B38D"/>
      <inkml:brushProperty name="tip" value="rectangle"/>
      <inkml:brushProperty name="rasterOp" value="maskPen"/>
    </inkml:brush>
  </inkml:definitions>
  <inkml:trace contextRef="#ctx0" brushRef="#br0">486 1 16383,'-18'31'0,"4"-4"0,12-23 0,-3 9 0,-9 4 0,4-1 0,-4 0 0,-11 19 0,20-21 0,-42 54 0,38-52 0,-38 61 0,36-57 0,-14 24 0,-1 1 0,14-23 0,-18 26 0,0 0 0,18-29 0,-41 55 0,39-63 0,-22 25 0,25-29 0,-4 7 0,19-49 0,-5 26 0,9-35 0,-5 31 0,0 0 0,27-63 0,-21 49 0,23-52 0,-30 71 0,4-4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08:06:13.005"/>
    </inkml:context>
    <inkml:brush xml:id="br0">
      <inkml:brushProperty name="width" value="0.3" units="cm"/>
      <inkml:brushProperty name="height" value="0.6" units="cm"/>
      <inkml:brushProperty name="color" value="#C5B38D"/>
      <inkml:brushProperty name="tip" value="rectangle"/>
      <inkml:brushProperty name="rasterOp" value="maskPen"/>
    </inkml:brush>
  </inkml:definitions>
  <inkml:trace contextRef="#ctx0" brushRef="#br0">930 6930 16383,'-31'21'0,"3"-5"0,27-11 0,-11 5 0,2 5 0,-5 0 0,-5 19 0,12-24 0,-23 49 0,21-48 0,-15 33 0,0 1 0,14-29 0,-20 38 0,1 0 0,20-36 0,-24 36 0,-2 0 0,20-32 0,-25 35 0,0 0 0,26-35 0,-31 43 0,-2 1 0,30-40 0,-26 42 0,1-1 0,30-45 0,-14 26 0,4-3 0,16-31 0,-15 34 0,17-42 0,-5 9 0,4-50 0,3 24 0,0-27 0,8 27 0,-1 2 0,23-55 0,-17 40 0,18-35 0,3-4 0,-9 23 0,10-11 0,9-13 0,-8 9 0,-1-8 0,9 0 0,11-12 0,-12 15 0,-15 7 0,16-11 0,13-13 0,-13 17 0,-18 21 0,21-27 0,15-20 0,-14 20 0,-21 30 0,12-17 0,9-14 0,-13 18 0,-21 28 0,22-23 0,-1 2 0,-24 27 0,29-21 0,-35 32 0,-9 45 0,3-25 0,-14 35 0,18-45 0,-3 5 0,-27 50 0,23-39 0,-24 40 0,-1 1 0,22-39 0,-26 49 0,-2 0 0,23-43 0,-15 40 0,2 4 0,17-33 0,-9 20 0,-1 0 0,8-26 0,18 7 0,-4-32 0,12 21 0,-20-6 0,-35 61 0,35-67 0,-28 34 0,30-48 0,-3 0 0,13-36 0,-1 21 0,5-25 0,16-9 0,-17 26 0,16-31 0,1-1 0,-14 29 0,14-39 0,0-1 0,-11 35 0,8-35 0,0 1 0,-12 39 0,14-29 0,0 2 0,-17 33 0,23-28 0,-25 36 0,-1 8 0,-9 25 0,0-14 0,-6 22 0,1-9 0,6-12 0,-38 69 0,28-58 0,-29 49 0,-1 5 0,24-31 0,-25 34 0,1-1 0,24-34 0,-24 27 0,-1-2 0,22-32 0,-9 13 0,-10 14 0,11-14 0,11-14 0,-24 37 0,1-4 0,29-42 0,-23 28 0,8-6 0,13-26 0,-13 18 0,20-33 0,17-61 0,-1 34 0,5-39 0,5 7 0,0 2 0,-7 14 0,21-55 0,2-1 0,-15 53 0,18-55 0,-26 74 0,12-29 0,-12 26 0,13-24 0,3-19 0,-6-29 0,10 11 0,-9 0 0,-3 9 0,-10 42 0,17-33 0,0 2 0,-19 42 0,35-69 0,-32 75 0,12-60 0,-12 63 0,-3-26 0,-29 80 0,14-27 0,-19 36 0,-7 25 0,20-54 0,-21 50 0,-2 18 0,24-56 0,-21 43 0,-7 7 0,0-10 0,15-30 0,1 0 0,-18 22 0,37-66 0,-8 15 0,15-53 0,3-7 0,-3 3 0,12-39 0,1 1 0,-7 39 0,7-47 0,3-31 0,-3 26 0,-5 39 0,4-35 0,3-27 0,-4 29 0,-4 40 0,7-39 0,4-29 0,-4 24 0,-3 27 0,0-1 0,4-25 0,2-9 0,-2 8 0,-4 23 0,-1-13 0,-1 10 0,2-26 0,1-7 0,-2 9 0,-5 25 0,-7 0 0,5 6 0,2-15 0,0 3 0,1-21 0,0 12 0,2 12 0,-2 2 0,0-23 0,0 2 0,-2 24 0,-1 13 0,2-36 0,1-27 0,-2 29 0,-2 45 0,0-22 0,1-16 0,-1 23 0,-1 37 0,4-61 0,-7 74 0,4-6 0,-20 43 0,9-1 0,-12 8 0,-16 54 0,22-62 0,-12 30 0,-9 20 0,9-17 0,10-21 0,-7 21 0,-9 25 0,1 2 0,8-20 0,8 1 0,-4-6 0,-8 18 0,0-1 0,7-19 0,2-4 0,-7 10 0,-7 15 0,6-17 0,3-15 0,-11 38 0,0-6 0,20-53 0,-28 59 0,33-77 0,-10 21 0,24-80 0,-2 32 0,6-39 0,10-21 0,-9 33 0,12-43 0,0-2 0,-10 33 0,5-11 0,5-14 0,-6 16 0,-5 22 0,8-27 0,7-20 0,-5 21 0,-9 28 0,6-20 0,4-8 0,3 6 0,-2 8 0,-5 6 0,13-25 0,9-21 0,-8 19 0,-8 21 0,8-20 0,9-19 0,-9 20 0,-9 26 0,10-15 0,8-16 0,-8 18 0,-12 21 0,27-40 0,-3 3 0,-33 50 0,14-21 0,-1 3 0,-18 26 0,10-9 0,-14 66 0,-2-21 0,0 30 0,0-1 0,-2-35 0,0 38 0,1 4 0,-2-30 0,-4 44 0,-2 3 0,3-36 0,-8 33 0,1-1 0,8-38 0,-8 26 0,2-2 0,7-32 0,-9 28 0,8-16 0,1-24 0,-2 17 0,11-73 0,-3 30 0,6-32 0,-3 0 0,-1 31 0,2-50 0,1-10 0,-3 21 0,2-16 0,1-17 0,-1 13 0,1-6 0,3-5 0,4-17 0,0 23 0,1 25 0,0-20 0,2-19 0,-3 25 0,-4 39 0,4-38 0,1-24 0,-4 21 0,-6 32 0,6-25 0,4-19 0,-4 20 0,-7 28 0,13-46 0,-1-1 0,-12 45 0,10-27 0,0 3 0,-11 38 0,17-62 0,-18 66 0,6-32 0,-6 45 0,-1-1 0,-1 41 0,-1-14 0,-1 20 0,-2-5 0,4-20 0,3 45 0,-2-44 0,0 50 0,-1 5 0,-2-37 0,-3 18 0,-2 8 0,-3-4 0,0-7 0,-4-9 0,-1 42 0,3-5 0,7-52 0,-3 50 0,8-62 0,0 6 0,15-55 0,-12 27 0,2-89 0,-5 69 0,3-32 0,2-2 0,4 25 0,12-38 0,0 0 0,-13 35 0,14-47 0,-1 1 0,-16 46 0,15-50 0,-11 39 0,-2 6 0,-3 10 0,12-57 0,1-4 0,-6 46 0,3-11 0,4-16 0,-2 16 0,0 10 0,9-37 0,-1 3 0,-13 49 0,9-23 0,-1 4 0,-12 34 0,18-41 0,-21 49 0,4-3 0,-21 63 0,6-20 0,-10 30 0,6 11 0,9-47 0,-1 44 0,0 2 0,4-41 0,-6 34 0,-2 22 0,0-15 0,2-20 0,-5 24 0,-4 20 0,2-22 0,4-29 0,-7 50 0,1-2 0,6-56 0,1 26 0,5-4 0,5-40 0,0 18 0,22-57 0,-19 20 0,19-26 0,-17 19 0,1 2 0,23-40 0,-17 32 0,10-31 0,-3-2 0,-11 30 0,19-42 0,-2-1 0,-19 42 0,25-48 0,3-2 0,-21 40 0,16-33 0,-2 1 0,-17 38 0,10-20 0,0 2 0,-15 26 0,38-51 0,-36 53 0,36-26 0,-33 34 0,21-6 0,-24 13 0,11 13 0,-14-2 0,17 28 0,-16-20 0,26 53 0,-24-48 0,10 26 0,-1 0 0,-10-22 0,26 48 0,2 4 0,-16-37 0,27 35 0,2-4 0,-27-46 0,26 15 0,2-2 0,-23-17 0,40 16 0,-51-31 0,28 9 0,-25-9 0,39 20 0,-48-18 0,20 7 0,-30-7 0,4 4 0,-18 5 0,3-7 0,-7 0 0,1-8 0,4-4 0,-5-1 0,3-6 0,0 1 0,-5-8 0,9 11 0,-16-18 0,20 18 0,-26-13 0,22 14 0,-22-6 0,22 9 0,-3-7 0,48 27 0,-26-17 0,32 20 0,-23-14 0,-9-4 0,34 14 0,-29-13 0,38 13 0,-39-11 0,40 11 0,-35-13 0,64 5 0,-52-10 0,20 2 0,0-1 0,-23-3 0,69 3 0,-74-4 0,52 0 0,-62 0 0,15-1 0,-71 2 0,30 2 0,-35 0 0,36-3 0,3 3 0,-16-3 0,9 3 0,-5 0 0,-28 3 0,31-3 0,-67 10 0,68-8 0,-53 8 0,51-9 0,-10 4 0,73 1 0,-27 0 0,44 5 0,-45-8 0,22 20 0,-17-19 0,43 27 0,-44-25 0,77 11 0,-61-14 0,22 5 0,-1 0 0,-21-5 0,17 10 0,-1 0 0,-19-10 0,26 10 0,13-3 0,-41-8 0,67 11 0,-73-12 0,32 4 0,-41-5 0,17 3 0,-22-3 0,5 0 0,-54-5 0,29 3 0,-39-3 0,-5 0 0,32 7 0,-34-1 0,-2 1 0,29 2 0,-27 4 0,0 0 0,30-3 0,-26 6 0,35-8 0,1 3 0,3-5 0,-5 2 0,6 2 0,43 9 0,-24-6 0,40 5 0,-11-14 0,-19 3 0,75 1 0,-65 0 0,34-1 0,1 0 0,-30-2 0,31 4 0,-1 1 0,-28 0 0,28 10 0,-2 2 0,-33-6 0,38 18 0,2 0 0,-36-15 0,24 13 0,0 2 0,-19-14 0,49 30 0,-49-33 0,24 6 0,-1-2 0,-29-11 0,41 12 0,3 0 0,-27-9 0,35 3 0,2-2 0,-25-6 0,26-2 0,-3 1 0,-41 4 0,25-5 0,-3 0 0,-39 3 0,39-4 0,-41 10 0,-5-5 0,2 10 0,-14-3 0,-5 5 0,-2 0 0,1-2 0,-9 11 0,5-14 0,-15 28 0,12-29 0,-16 37 0,14-31 0,-13 37 0,14-29 0,-3 20 0,12-29 0,15 2 0,1-15 0,32-13 0,-20 2 0,52-32 0,-46 14 0,25-7 0,1 0 0,-15-1 0,29-6 0,0 0 0,-29 12 0,2 2 0,-1 1 0,-9 6 0,-6 6 0,-1 0 0,-6 4 0,28-3 0,-28 5 0,32 0 0,-51 9 0,8 4 0,-15 20 0,4-7 0,-5 10 0,-2 7 0,1-16 0,-5 44 0,6-37 0,-5 48 0,6-48 0,-15 55 0,11-59 0,-12 41 0,14-44 0,2 28 0,2-27 0,3 13 0,-1-25 0,4 2 0,15-8 0,-6-3 0,6-1 0,10-9 0,-15 6 0,56-32 0,-43 19 0,20-16 0,0-1 0,-17 12 0,21-18 0,-1-2 0,-19 16 0,14-12 0,-2 0 0,-21 16 0,20-12 0,-8 0 0,-18 18 0,31-29 0,-35 31 0,10-6 0,-18 18 0,-18 36 0,7-18 0,-17 28 0,44-35 0,-57 43 0,22 20 0,-33-6 0,10-1 0,5-4 0,14-27 0,-21 29 0,0 0 0,18-21 0,-28 37 0,39-57 0,-1 4 0,10-20 0,15-45 0,-2 15 0,9-33 0,18-21 0,-30 55 0,13-31 0,9-20 0,-6 11 0,-3-3 0,5 6 0,9-17 0,1-2 0,-8 16 0,8-29 0,6 11 0,10-13 0,-13 19 0,-17 15 0,8-4 0,2-6 0,-7 13 0,-4 2 0,7-27 0,7 14 0,10-10 0,-7 12 0,2-5 0,-1 9 0,7-11 0,-9 13 0,-9 5 0,24-27 0,1 0 0,-21 25 0,12-13 0,-3 5 0,-26 32 0,27-51 0,-38 66 0,15-23 0,-20 36 0,-22 43 0,7-16 0,-14 35 0,-12 5 0,20-24 0,-18 29 0,-2 1 0,10-16 0,-15 32 0,-8-3 0,35-52 0,-18 20 0,0-1 0,22-28 0,-16 16 0,29-35 0,16-41 0,-8 21 0,17-38 0,-17 40 0,20-56 0,-19 38 0,24-34 0,4-3 0,-18 23 0,14-22 0,-2-2 0,-17 16 0,6-4 0,-1 1 0,-4 14 0,10-9 0,-1 2 0,-9 20 0,20-47 0,-27 61 0,4-12 0,-1 8 0,-8 13 0,13-19 0,-33 73 0,18-37 0,-24 51 0,5-18 0,7-14 0,-10 20 0,-1 0 0,6-9 0,-14 22 0,-1 1 0,13-23 0,-11 16 0,-2-4 0,13-28 0,-11 27 0,22-46 0,8 2 0,8-35 0,-3 14 0,10-32 0,-11 31 0,7-13 0,19-29 0,-18 34 0,16-27 0,0 0 0,-14 30 0,21-29 0,2-2 0,-12 18 0,18-19 0,2 0 0,-18 24 0,12-17 0,0 5 0,-19 30 0,44-48 0,-46 50 0,33-23 0,-33 30 0,39-6 0,-33 12 0,45 13 0,-48 0 0,48 32 0,-50-30 0,47 39 0,-46-39 0,45 45 0,-42-42 0,46 44 0,-45-46 0,56 38 0,-52-37 0,47 28 0,-45-29 0,31 23 0,-37-26 0,25 11 0,-34-17 0,27 7 0,-30-9 0,29 6 0,-28-7 0,10-3 0,-70-5 0,34 3 0,-53-5 0,31 4 0,10-1 0,-69 1 0,63 1 0,-20 0 0,2 0 0,25-1 0,-18-2 0,34 3 0,57-5 0,-30 6 0,48-5 0,-10 9 0,-2 1 0,-1-2 0,42 6 0,0 0 0,-40-4 0,23 6 0,3-1 0,-5-9 0,10 3 0,2 0 0,-35-7 0,-1-2 0,35-1 0,-3-1 0,-3 1 0,-4 3 0,0 1 0,-11 1 0,21-3 0,1 0 0,-25 3 0,-8-6 0,2 0 0,38 0 0,-50 4 0,13-4 0,-4 0 0,-32 1 0,20-1 0,-42 2 0,-45-4 0,21 2 0,-35-3 0,3-2 0,22 8 0,-18 1 0,-2 0 0,-1 3 0,-26 4 0,44-6 0,-8-3 0,-36 5 0,26-4 0,-9 2 0,6 0 0,32 0 0,-61-3 0,72 3 0,-37 0 0,43 0 0,-18-5 0,18-4 0,-7-8 0,8-3 0,-3-10 0,6 3 0,4-13 0,4 17 0,1-21 0,-2 31 0,-3-28 0,0 32 0,0-12 0,-8 8 0,1 3 0,-6-16 0,1 14 0,-14-18 0,16 21 0,-33-27 0,35 29 0,-35-23 0,28 30 0,-37-25 0,32 24 0,-39-24 0,37 20 0,-28-16 0,30 16 0,-27-10 0,31 14 0,-38-2 0,32 1 0,-33 4 0,34-4 0,-36 2 0,37-3 0,-44 3 0,41 0 0,-39 3 0,40 0 0,-30 9 0,33-6 0,-39 19 0,36-16 0,-35 19 0,40-20 0,-30 18 0,36-18 0,-27 10 0,33-11 0,-13-2 0,39-37 0,-12 15 0,20-27 0,17-1 0,-29 22 0,52-45 0,-49 46 0,19-23 0,-29 32 0,-5 0 0,-38 23 0,17-2 0,-28 14 0,29-6 0,-7 5 0,-18 19 0,15-18 0,-47 42 0,54-48 0,-29 25 0,22-18 0,7-10 0,-36 33 0,36-35 0,-40 37 0,41-37 0,-37 39 0,40-41 0,-26 26 0,24-33 0,-4 5 0,4-7 0,5-7 0,-1-3 0,3-7 0,4 3 0,7-2 0,-1 1 0,7-7 0,-7 7 0,6-17 0,-1 15 0,8-27 0,-7 25 0,11-30 0,-16 36 0,8-13 0,-5 11 0,2 6 0,1-16 0,-3 17 0,9-13 0,-7 14 0,16-6 0,-15 4 0,26-7 0,-27 6 0,36-18 0,-33 16 0,52-40 0,-40 36 0,34-23 0,-40 35 0,23-3 0,-21 6 0,39 1 0,-31 1 0,54 4 0,-56-4 0,64 4 0,-70-2 0,31 2 0,-5 14 0,-20-7 0,47 23 0,-44-26 0,28 14 0,-32-20 0,39 15 0,-27-6 0,-7-20 0,2 11 0,0-1 0,7 11 0,52 34 0,-63-32 0,23 7 0,-2-1 0,-24-6 0,22 7 0,2-1 0,-17-8 0,43 26 0,-43-28 0,25 15 0,-34-11 0,23 12 0,-26-11 0,31 13 0,-25-18 0,24 22 0,-28-18 0,18 30 0,-20-27 0,29 26 0,-28-32 0,32 19 0,-32-24 0,23 19 0,-23-15 0,20 18 0,-18-16 0,23 16 0,-26-12 0,26 15 0,-26-16 0,27 18 0,-23-22 0,23 23 0,-19-20 0,22 22 0,-30-23 0,25 12 0,-25-14 0,32 12 0,-23-7 0,28 9 0,-34-16 0,33 13 0,-32-15 0,41 28 0,-43-23 0,49 28 0,-46-24 0,51 15 0,-45-16 0,45 20 0,-47-20 0,53 29 0,-55-30 0,59 22 0,-55-20 0,56 21 0,-50-20 0,16 3 0,1-1 0,-12-5 0,14 1 0,0-1 0,-18-4 0,50 24 0,-54-24 0,43 29 0,-48-26 0,40 24 0,-33-11 0,26 9 0,-29-13 0,35 1 0,-40-14 0,22-6 0,4-3 0,-10 4 0,14-5 0,0 2 0,-14 5 0,12-4 0,-2 0 0,-11 2 0,11-4 0,0-1 0,-5 0 0,48 2 0,-54 1 0,46-2 0,-46 7 0,43-9 0,-30 4 0,22 0 0,-28-5 0,9-18 0,-21 12 0,34-13 0,-34 24 0,47-5 0,-47 1 0,34 0 0,-33 0 0,39 6 0,-40-5 0,50 5 0,-49-4 0,45 6 0,-38-8 0,48 7 0,-49-5 0,39 3 0,-57 0 0,27 1 0,-30-2 0,14-3 0,-6 2 0,10-4 0,-7 2 0,15 0 0,-18-3 0,34-2 0,-22-3 0,38 0 0,-38-1 0,37 3 0,-35-2 0,29 2 0,-38 3 0,14 0 0,-24-2 0,28 3 0,-20-5 0,23 3 0,-26 0 0,18 2 0,-21 2 0,12 2 0,-26-1 0,15 2 0,-19-3 0,9 5 0,-37 18 0,13-12 0,-22 14 0,17-19 0,-6 0 0,-13 15 0,2-10 0,-20 18 0,17-13 0,-18 6 0,12-1 0,7-10 0,-9 7 0,-21-1 0,15 2 0,-49 14 0,49-12 0,-38 8 0,36-17 0,-42 6 0,39-10 0,-37 3 0,45-5 0,-28 0 0,34-7 0,-36 6 0,34-7 0,-36 2 0,37-1 0,-23-4 0,26 5 0,-20-5 0,25 4 0,-28-1 0,38 2 0,-25-3 0,30 2 0,-17 1 0,14 1 0,-17 2 0,19-3 0,-5 0 0,6-3 0,2 2 0,-10-6 0,2 3 0,-8-7 0,0 8 0,-11-2 0,9 5 0,-6 0 0,18 0 0,-3-5 0,12 3 0,-7 10 0,54 8 0,-22 2 0,45 3 0,-25-16 0,1 6 0,0-6 0,61 2 0,-42-2 0,22-2 0,1-1 0,-10-1 0,7-1 0,2-1 0,2-7 0,-1 1 0,-1 0 0,-5-3 0,15 1 0,-1 0 0,-24 5 0,32-5 0,1 0 0,-23 7 0,21-4 0,1-1 0,-22 5 0,5-4 0,-1-2 0,-10-2 0,-2 0 0,0 0 0,6-1 0,-12 0 0,-2-1 0,-3 4 0,-2-5 0,11 4 0,-29 8 0,44-8 0,-41 9 0,35-19 0,-36 10 0,38-15 0,-37 14 0,17-9 0,-21 6 0,8-9 0,-12 2 0,6-5 0,-8 4 0,6-1 0,-15 2 0,6 5 0,-12 2 0,7-1 0,-9 10 0,3-11 0,6-2 0,-3-2 0,13-8 0,-13 12 0,0 2 0,5-3 0,-10 3 0,21-9 0,-16 7 0,13-3 0,-13 8 0,5-3 0,-9 7 0,7-7 0,-6 8 0,10-10 0,-2 8 0,12-9 0,-6 4 0,21-7 0,-19 9 0,36-13 0,-38 15 0,28-10 0,-40 14 0,42-10 0,-36 12 0,41-7 0,-40 6 0,25 0 0,-30 0 0,17-2 0,-21 4 0,11-6 0,-7 3 0,16-7 0,-5 7 0,7-3 0,-11 4 0,5-8 0,-10 2 0,20-8 0,-18 7 0,23-4 0,-24 10 0,20-8 0,-21 7 0,18-13 0,-20 11 0,15-12 0,-17 10 0,17-10 0,-17 9 0,13-5 0,-18 8 0,14-8 0,-9 5 0,7-9 0,-5 9 0,3-10 0,-5 9 0,6-13 0,-11 12 0,8-12 0,-11 13 0,6-9 0,-1 5 0,-5 3 0,10-7 0,-7 10 0,15-7 0,-10 6 0,7-3 0,-16 7 0,2-2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08:06:37.791"/>
    </inkml:context>
    <inkml:brush xml:id="br0">
      <inkml:brushProperty name="width" value="0.3" units="cm"/>
      <inkml:brushProperty name="height" value="0.6" units="cm"/>
      <inkml:brushProperty name="color" value="#C5B38D"/>
      <inkml:brushProperty name="tip" value="rectangle"/>
      <inkml:brushProperty name="rasterOp" value="maskPen"/>
    </inkml:brush>
  </inkml:definitions>
  <inkml:trace contextRef="#ctx0" brushRef="#br0">372 8393 16383,'39'-20'0,"-9"2"0,-23 17 0,0-7 0,13-1 0,-9-1 0,5-1 0,24-3 0,-26 9 0,58-26 0,-58 23 0,60-32 0,-57 30 0,27-12 0,-36 16 0,24-15 0,-22 11 0,50-30 0,-49 29 0,52-26 0,-50 31 0,59-34 0,-57 34 0,75-42 0,-73 40 0,78-36 0,-78 37 0,57-25 0,-62 27 0,44-17 0,-44 17 0,36-2 0,-35 4 0,30 2 0,-30-1 0,32 2 0,-34-3 0,45-3 0,-46 0 0,48-6 0,-49 8 0,42-3 0,-40 6 0,39-7 0,-35 4 0,57-16 0,-51 14 0,57-10 0,-63 12 0,51-9 0,-52 5 0,52-17 0,-55 17 0,39-14 0,-41 15 0,16-7 0,-15 8 0,-2-5 0,1-6 0,-11 3 0,1-8 0,-11 12 0,-2-4 0,-1 7 0,0 2 0,-2-1 0,2 3 0,-3-3 0,-13-2 0,13 4 0,-7-2 0,14 9 0,-30-7 0,24 5 0,-75 1 0,73 3 0,-34 4 0,0 1 0,36-5 0,-78 14 0,78-17 0,-33 9 0,-3 2 0,31-9 0,-36 15 0,0 1 0,35-11 0,-31 14 0,0 1 0,34-16 0,-31 17 0,-2-1 0,25-14 0,-25 14 0,1 1 0,24-13 0,-28 11 0,3 1 0,33-12 0,-34 15 0,1 1 0,38-18 0,-67 38 0,61-40 0,-52 37 0,53-32 0,-67 40 0,73-44 0,-73 36 0,71-38 0,-42 22 0,51-26 0,-9 7 0,51-36 0,-24 17 0,26-18 0,-21 13 0,-7 4 0,42-30 0,-37 28 0,59-44 0,-57 46 0,65-44 0,-62 42 0,48-33 0,-51 32 0,46-27 0,-45 29 0,59-36 0,-61 38 0,28-18 0,-8 3 0,-22 16 0,53-26 0,-42 20 0,16-1 0,-29 7 0,-56 37 0,28-19 0,-36 19 0,4 3 0,23-21 0,-24 21 0,0 1 0,21-18 0,-24 16 0,-5 6 0,-4 6 0,-19 0 0,0 1 0,12 0 0,-12 1 0,10-8 0,49-28 0,-34 23 0,0 0 0,35-22 0,-68 31 0,74-36 0,-27 7 0,38-10 0,33-40 0,-18 31 0,23-35 0,-4 10 0,-20 18 0,62-52 0,-56 55 0,43-24 0,3 0 0,-37 26 0,55-28 0,2-2 0,-52 23 0,57-28 0,-1-1 0,-56 26 0,36-15 0,-1 2 0,-41 18 0,49-22 0,-53 20 0,17-9 0,-29 18 0,3 1 0,-39 31 0,17-14 0,-24 13 0,14-6 0,11-11 0,-30 20 0,24-17 0,-41 28 0,38-23 0,-57 42 0,60-44 0,-55 47 0,61-47 0,-32 24 0,36-33 0,0 2 0,37-25 0,-13 9 0,17-12 0,0-7 0,-22 17 0,58-41 0,-45 40 0,21-16 0,1 0 0,-20 17 0,29-15 0,-3 2 0,-32 20 0,44-11 0,3 1 0,-34 9 0,54-12 0,3-3 0,-46 3 0,18-1 0,16-3 0,-17 3 0,-25 5 0,63-13 0,-2 1 0,-67 18 0,63-13 0,0 0 0,-62 13 0,67-15 0,0 0 0,-62 16 0,53-13 0,-3 2 0,-60 15 0,28-5 0,-3 2 0,-36 5 0,23 1 0,-37 4 0,-42 15 0,26-13 0,-33 10 0,20-6 0,14-4 0,-72 24 0,64-23 0,-44 15 0,-23-5 0,61-10 0,-45 9 0,-13 0 0,24-6 0,3-2 0,5 2 0,-2 0 0,-38 5 0,9-3 0,43-9 0,-38 6 0,2-2 0,42-6 0,-23 2 0,5 0 0,37-2 0,-25-1 0,35-3 0,0-16 0,8 2 0,3-2 0,3 1 0,-3 8 0,11-7 0,-10 4 0,7 2 0,13-11 0,-16 15 0,61-35 0,-55 34 0,34-20 0,0 0 0,-32 18 0,33-16 0,-1 1 0,-34 15 0,34-12 0,-1 0 0,-35 8 0,66-23 0,-73 28 0,21-2 0,-69 35 0,28-15 0,-39 25 0,17-18 0,11-5 0,-56 26 0,50-28 0,-37 19 0,-1 0 0,31-17 0,-43 17 0,0-1 0,44-19 0,-37 11 0,1 1 0,44-11 0,-64 19 0,81-23 0,-14 6 0,67-19 0,-22 3 0,31-3 0,33-4 0,-50 9 0,66-5 0,5-1 0,-47 3 0,18 2 0,21-2 0,-23 1 0,-24-3 0,48 0 0,-6 0 0,-64 4 0,45-5 0,2 1 0,-41 2 0,34-2 0,-2-1 0,-36 3 0,26 3 0,0 1 0,-33 3 0,56 9 0,-69-5 0,15 3 0,6 0 0,-16-6 0,25 5 0,-32-3 0,-45 17 0,25-13 0,-37 10 0,-36 4 0,41-7 0,-46 7 0,-5 0 0,27-5 0,-10 4 0,-18 5 0,17-4 0,2 2 0,-8 5 0,-17 8 0,23-8 0,29-6 0,-8-1 0,-3 0 0,-7 6 0,34-16 0,-31 12 0,54-22 0,10-8 0,29-21 0,-20 16 0,21-13 0,-1 5 0,-14 13 0,49-29 0,-42 25 0,32-10 0,2 0 0,-28 10 0,55-14 0,4 1 0,-44 14 0,15-7 0,-3 2 0,-31 13 0,3-8 0,-12 8 0,12 1 0,-14 1 0,15-1 0,7-5 0,29-3 0,20-3 0,-11 1 0,8-3 0,-2 1 0,24-5 0,0 0 0,-26 5 0,-11 1 0,6-2 0,23-5 0,2-1 0,-23 6 0,11 3 0,-9-5 0,22-5 0,0 0 0,-24 4 0,0 3 0,9-6 0,12-2 0,-20 9 0,2 3 0,-12 1 0,12 1 0,2-5 0,25-4 0,1-1 0,-25 4 0,0 3 0,0-3 0,14-2 0,-21 4 0,-26 5 0,21-1 0,-6 1 0,-43 6 0,23-3 0,-113 22 0,42-11 0,-49 14 0,21-10 0,4-2 0,12 1 0,-42 8 0,-28 7 0,21-5 0,20-3 0,-17 7 0,-19 7 0,26-8 0,33-9 0,-44 14 0,2-1 0,54-18 0,-39 7 0,3-3 0,52-12 0,-76 9 0,80-11 0,-38 0 0,47-3 0,-15-6 0,46-12 0,-19 11 0,37-12 0,-25 20 0,80-26 0,-65 19 0,57-15 0,1-1 0,-55 16 0,32-8 0,24-7 0,-18 5 0,-20 4 0,17-6 0,18-7 0,-20 5 0,-20 8 0,41-20 0,-2 1 0,-46 20 0,41-19 0,-1-2 0,-42 15 0,28-10 0,-3 0 0,-39 14 0,40-21 0,-60 29 0,7-6 0,-47 8 0,26 6 0,-32-2 0,23 4 0,0-2 0,-69 9 0,49-3 0,-25 3 0,-17 4 0,12-2 0,-1 2 0,-21 4 0,-23 5 0,23-5 0,21-5 0,-22 6 0,-21 4 0,26-6 0,36-10 0,-23 5 0,-12 1 0,0-4 0,8-3 0,16-5 0,-19 6 0,-18 4 0,26-5 0,39-5 0,-52 9 0,2 1 0,57-7 0,-31 1 0,-6-1 0,11-6 0,-11 0 0,31-2 0,32 1 0,36-12 0,-26 7 0,31-7 0,-34 13 0,35-10 0,-19 5 0,50-14 0,8-1 0,-31 7 0,27-2 0,21-2 0,-19 3 0,-21 3 0,44-4 0,-6-1 0,-65 7 0,63-6 0,-73 12 0,9 2 0,-74 25 0,21-12 0,-48 19 0,23-7 0,19-10 0,-22 7 0,-2-1 0,19-7 0,-35 9 0,13-3 0,1 0 0,5 4 0,-18-2 0,-17 4 0,16-5 0,13 0 0,-12-3 0,-15 1 0,18-6 0,25-6 0,-46 7 0,2-1 0,53-7 0,-27 1 0,5 0 0,38-4 0,-29-7 0,37 7 0,42-25 0,-26 20 0,48-30 0,-22 17 0,-6-3 0,43-19 0,-53 35 0,73-34 0,-76 39 0,78-30 0,-78 24 0,39-12 0,-51 18 0,3-1 0,-35 26 0,15-16 0,-17 16 0,15-13 0,6-4 0,-37 31 0,28-26 0,-23 22 0,-2 1 0,17-21 0,-49 50 0,59-53 0,-16 21 0,32-25 0,29-1 0,-17-4 0,27-5 0,-4 1 0,-13-3 0,64-17 0,-53 10 0,29-8 0,2 0 0,-23 9 0,24-4 0,19-4 0,-16 3 0,-14 1 0,10 0 0,24-4 0,1-1 0,-23 5 0,-5-2 0,9-3 0,25-6 0,1-1 0,-22 9 0,9 2 0,-7-5 0,23-8 0,1 0 0,-21 9 0,22 9 0,-28-7 0,11-4 0,-14 6 0,1 10 0,-14-12 0,6 7 0,-5-7 0,0 3 0,13-2 0,5 2 0,17-1 0,4 1 0,-2 0 0,-17-2 0,-3-1 0,8 1 0,14 3 0,13-1 0,-6 2 0,-22 1 0,15-9 0,-24 7 0,18-3 0,1 0 0,-21 4 0,16-7 0,2 1 0,17-5 0,-21 5 0,-12 7 0,7-3 0,17-3 0,-20 3 0,-19 6 0,32-7 0,-5 1 0,-53 9 0,49-15 0,-77 19 0,16-3 0,-69 9 0,35-1 0,-59 9 0,47-9 0,-44 14 0,-8 3 0,16-10 0,-17 13 0,-10 3 0,13-12 0,4-2 0,-28 18 0,16-10 0,-13 1 0,18-5 0,12-2 0,-19 6 0,-22 4 0,21-6 0,19-9 0,-2 3 0,-23 5 0,-1 0 0,20-3 0,-13 0 0,-6 0 0,-18 3 0,23-4 0,24-2 0,-3-3 0,-13 1 0,14-2 0,8 3 0,-9-2 0,-16 0 0,18-3 0,19-3 0,-45 2 0,5 1 0,58-1 0,-69-6 0,82 0 0,-13-6 0,54-16 0,-18 16 0,18-16 0,-1 12 0,61-21 0,-41 12 0,47-13 0,-2 3 0,-50 20 0,21-9 0,17-5 0,-15 4 0,-14 8 0,49-19 0,-4-1 0,-54 16 0,55-21 0,-33 12 0,-44 14 0,33-12 0,1 1 0,-31 11 0,48-22 0,-52 23 0,33-19 0,-35 18 0,21-10 0,-38 21 0,-34 23 0,14-11 0,-30 16 0,28-18 0,8-3 0,-4 3 0,-49 25 0,30-18 0,-46 21 0,-8 3 0,11-9 0,1 6 0,-15 9 0,14-6 0,33-17 0,-1 1 0,-20 13 0,-15 10 0,0-1 0,17-10 0,-16 5 0,5-1 0,-13 8 0,20-13 0,25-19 0,-20 8 0,4-2 0,40-15 0,-42 7 0,58-13 0,-7 1 0,50-27 0,-20 17 0,26-14 0,-10 11 0,-5-3 0,28-5 0,3-1 0,-8-8 0,10 5 0,15-3 0,-13 4 0,-6-1 0,21-4 0,23-5 0,-18 4 0,-2 2 0,1 0 0,16-4 0,-17 5 0,-2 0 0,-1 4 0,15-3 0,-16 4 0,-4-1 0,18 2 0,22-2 0,-22 4 0,-20 2 0,9 0 0,17-1 0,-23 4 0,-30 5 0,36-2 0,-5 2 0,-51 7 0,68-3 0,-74 5 0,23 4 0,-30 1 0,2 12 0,-28 10 0,11-10 0,-49 29 0,30-32 0,-25 15 0,-6 1 0,5-10 0,-39 23 0,-2-1 0,29-24 0,-10 10 0,7-1 0,37-20 0,-10 3 0,16-3 0,-12-2 0,-38 20 0,-27 13 0,15-7 0,-11-1 0,24-4 0,-19 7 0,5 0 0,27-12 0,24-9 0,-47 24 0,72-32 0,-12 6 0,59-31 0,-16 5 0,19-5 0,32-6 0,-51 18 0,33-12 0,-1 0 0,-34 11 0,31-9 0,1 1 0,-31 10 0,65-9 0,6-1 0,-52 6 0,27 3 0,10-3 0,-9-6 0,-6 1 0,10 4 0,12-2 0,22-3 0,-18 4 0,2 6 0,-10-1 0,15-1 0,-18 1 0,-7 2 0,15 0 0,-5-1 0,-40 1 0,58-2 0,-82 3 0,8-1 0,-52 39 0,12-23 0,-21 29 0,-12-13 0,24-10 0,-31 12 0,-4 1 0,17-9 0,-52 14 0,-5-2 0,38-15 0,-17-1 0,-19 2 0,18-4 0,5-4 0,-4 2 0,-15 3 0,20-2 0,18-3 0,-25 5 0,8-1 0,50-11 0,-32 3 0,44-9 0,5 2 0,29-22 0,-13 15 0,21-17 0,32-8 0,-36 16 0,39-18 0,-1 11 0,-38 11 0,56-15 0,7-2 0,-35 8 0,24-6 0,21-6 0,-17 6 0,-6 3 0,-10 1 0,17-9 0,0-1 0,-18 9 0,7-1 0,17-7 0,21-7 0,-24 9 0,-28 11 0,13-5 0,17-6 0,-22 6 0,-29 6 0,31-7 0,-6 2 0,-46 13 0,46-6 0,-56 9 0,13-2 0,-61 22 0,25-6 0,-35 14 0,-8-4 0,19-3 0,-50 14 0,-3 2 0,35-6 0,-6-3 0,-22 5 0,-2 0 0,20-3 0,-13 12 0,-7-9 0,-19 0 0,24-3 0,28-3 0,-10-6 0,12-5 0,44-8 0,-9 2 0,57-22 0,-18 9 0,25-15 0,-21 14 0,17-17 0,2-2 0,-2 4 0,19-10 0,16-9 0,-15 9 0,-11 4 0,6 0 0,21-9 0,3-2 0,-17 9 0,-19 8 0,0 0 0,23-11 0,16-8 0,0 1 0,-17 9 0,18-8 0,-17 6 0,7 0 0,10 2 0,-7 5 0,-4-2 0,-5 6 0,21-8 0,1 1 0,-19 8 0,14-5 0,-14 3 0,20-9 0,-2 1 0,-21 8 0,1 0 0,8-6 0,16-8 0,-22 9 0,-32 13 0,21-7 0,-7 2 0,-39 15 0,16-9 0,-92 36 0,23-8 0,-36 16 0,-18 12 0,59-23 0,-51 21 0,-4 1 0,36-18 0,-42 22 0,0 2 0,40-19 0,-40 23 0,36-15 0,4-3 0,4 0 0,-17 5 0,-17 8 0,10-8 0,-12-2 0,20-5 0,-11 5 0,12-7 0,-6-1 0,-4-4 0,4 0 0,31-5 0,-19-2 0,4-2 0,33-6 0,-49 8 0,56-15 0,-18-1 0,28-11 0,-4 1 0,21-12 0,-10 14 0,47-29 0,-28 24 0,21-15 0,41-13 0,-56 27 0,38-15 0,2 1 0,-31 14 0,40-17 0,2-1 0,-35 13 0,28-14 0,-3-1 0,-41 19 0,48-22 0,-62 29 0,9 3 0,-67 16 0,25-2 0,-33 7 0,37-10 0,-10 46 0,5-30 0,-18 17 0,-5-3 0,2-19 0,-28 10 0,-1-1 0,24-10 0,-37 12 0,1 0 0,46-16 0,-42 16 0,-3 2 0,33-14 0,-34 13 0,-1 0 0,38-15 0,-19 4 0,2-1 0,27-10 0,-55-1 0,65-4 0,-18-4 0,37 2 0,16-22 0,-1 15 0,8-14 0,18 7 0,-20 6 0,49-9 0,-37 3 0,27-2 0,2 0 0,-14-2 0,32-10 0,-1 2 0,-40 17 0,47-20 0,-28 13 0,-28 9 0,51-19 0,-60 23 0,12-7 0,-67 42 0,12-9 0,-26 17 0,-25 17 0,42-28 0,-30 14 0,0 1 0,26-14 0,-40 19 0,32-16 0,4-3 0,9-10 0,-48 26 0,-4 2 0,37-22 0,-33 15 0,0-1 0,32-13 0,-8 1 0,5-3 0,32-15 0,-30 11 0,49-20 0,44-20 0,-14 8 0,40-15 0,2 3 0,-31 14 0,35-12 0,1 0 0,-28 10 0,21-7 0,19-5 0,-13 5 0,6 2 0,0-6 0,25-11 0,2-2 0,-19 8 0,-23 10 0,1-1 0,8-6 0,19-8 0,5-3 0,-7 3 0,-17 9 0,-14 7 0,1 0 0,20-8 0,22-9 0,8-4 0,-7 4 0,-22 8 0,-15 6 0,2 1 0,10-3 0,22-7 0,12-3 0,-1 0 0,-11 3 0,-23 7 0,-10 2 0,-5 1 0,10 1 0,12-2 0,4-1 0,-6 0 0,10-4 0,-3-1 0,-11 5 0,-20 9 0,1 0 0,34-13 0,13-6 0,-18 7 0,-1 6 0,-11-4 0,21-1 0,-2 3 0,-18 4 0,10 8 0,-78 11 0,3 7 0,-27 14 0,7-9 0,-14 9 0,-9-1 0,13-14 0,-65 36 0,54-31 0,-52 24 0,-8-14 0,12 6 0,-16-2 0,-3 2 0,1 7 0,32-13 0,-7 1 0,7-2 0,-32 8 0,11-1 0,2-2 0,6-7 0,11-3 0,5-3 0,15-8 0,-11-5 0,44-3 0,11-14 0,19-12 0,-3 8 0,34-38 0,-25 37 0,39-43 0,-31 40 0,53-35 0,-31 27 0,13-4 0,0 1 0,-16 8 0,40-22 0,-8 9 0,-21 9 0,14-6 0,0 1 0,-20 8 0,5 0 0,-3 3 0,-22 8 0,-10 15 0,-64 16 0,-6 15 0,-17-6 0,22-7 0,4 0 0,-54 22 0,44-15 0,-24 9 0,-4 7 0,28-15 0,-25 15 0,-4 1 0,0-7 0,13-1 0,-11 6 0,9-7 0,-26-2 0,9 4 0,-14 9 0,15-8 0,-11-1 0,14-5 0,-13 3 0,13-4 0,-8 0 0,-15-1 0,1-3 0,25-6 0,-1-6 0,5-1 0,30-1 0,-25-9 0,52 0 0,5-5 0,30-19 0,-9 13 0,38-26 0,-28 23 0,66-36 0,-56 30 0,26-11 0,3 0 0,-17 11 0,23-16 0,3-1 0,-9 17 0,4-7 0,14-7 0,-9 6 0,-23 11 0,3 1 0,24-7 0,18-5 0,1-1 0,-15 5 0,-11 1 0,-1 0 0,5 3 0,13-2 0,-2 1 0,-16 3 0,26-10 0,-8 7 0,-7 2 0,-37 6 0,24-2 0,-57 13 0,-1 8 0,-36 12 0,15-5 0,-22 10 0,-24 16 0,32-17 0,-30 14 0,-2 0 0,26-11 0,-23 8 0,-1 1 0,19-6 0,-16 9 0,-1 1 0,8-1 0,-11 4 0,0-1 0,17-9 0,-18 7 0,1 5 0,37-28 0,-37 36 0,53-39 0,5 1 0,37-16 0,-3-3 0,64-26 0,-45 19 0,12-11 0,0 0 0,-13 8 0,21-12 0,2-1 0,3 10 0,22-10 0,1 1 0,-14 14 0,-9 0 0,13-3 0,-19 4 0,-17 2 0,14-4 0,2 2 0,-1 7 0,-30-1 0,50 3 0,-73 13 0,8-4 0,-40 26 0,10-17 0,-58 44 0,37-35 0,-33 22 0,-1-1 0,27-19 0,-53 32 0,37-22 0,2-1 0,-16 7 0,0 1 0,-13 9 0,11-7 0,-14 12 0,21-16 0,-16 8 0,0 0 0,12-9 0,11-9 0,0 0 0,-15 12 0,-14 11 0,0-2 0,16-11 0,-24 3 0,20-4 0,-10 7 0,16-11 0,12-10 0,-22 7 0,1-1 0,33-14 0,-16 1 0,3-2 0,28-7 0,-24-1 0,44-9 0,12-25 0,6 5 0,4-10 0,1 13 0,12-12 0,-11 14 0,52-28 0,-43 24 0,39-11 0,6 0 0,-17 4 0,13-3 0,18-6 0,-10 4 0,-21 13 0,3 0 0,16-5 0,17-4 0,0 0 0,-17 5 0,-17 5 0,0 1 0,17-3 0,16-3 0,-3 2 0,-23 4 0,-9 1 0,21-8 0,19-8 0,-21 6 0,-21 5 0,31-15 0,-5 1 0,-48 19 0,32-12 0,-56 25 0,-2 4 0,-42 18 0,11-1 0,-31 15 0,37-19 0,-6-2 0,-43 27 0,31-23 0,-42 28 0,-7 5 0,3-12 0,19-4 0,-10 7 0,10-7 0,-22 3 0,-6 4 0,2-1 0,19-10 0,-3-8 0,3-1 0,20-2 0,-20-8 0,62-9 0,-5-3 0,55-24 0,-16 9 0,27-14 0,3 7 0,0 2 0,-12 2 0,39-10 0,28-9 0,-15 2 0,-37 7 0,2-2 0,21-3 0,20-6 0,0-1 0,-16 2 0,-6-9 0,-4-3 0,-7 8 0,9-5 0,-2 1 0,-12 6 0,-9 0 0,-1 1 0,23-18 0,11-6 0,-16 12 0,0 4 0,-2 8 0,13-7 0,-12 8 0,7-4 0,-12 10 0,11-5 0,-11 5 0,13-11 0,3 1 0,-7 4 0,-38 21 0,43-20 0,-65 32 0,11 0 0,-63 35 0,20-12 0,-27 20 0,19-18 0,-44 26 0,35-21 0,-40 21 0,16-10 0,16-10 0,-28 13 0,-2 1 0,16-9 0,-25 13 0,1 0 0,34-15 0,-29 19 0,0 2 0,27-18 0,-30 22 0,2 0 0,34-24 0,-23 12 0,4-2 0,37-19 0,-37 10 0,56-25 0,0-6 0,32-13 0,-8 4 0,39-28 0,-19 14 0,21-7 0,5-2 0,9-5 0,3 2 0,16-8 0,-13 5 0,-30 13 0,0-1 0,19-8 0,14-8 0,2-1 0,-12 8 0,-4 5 0,1 0 0,12-9 0,16-8 0,0 1 0,-14 9 0,-7 10 0,1 1 0,8-11 0,16-11 0,-4 2 0,-22 12 0,3 1 0,9-11 0,1 0 0,-6 8 0,-36 14 0,45-10 0,-78 27 0,5 4 0,-37 38 0,8-17 0,-18 30 0,-13-11 0,9-14 0,-13 9 0,0-2 0,13-11 0,-37 22 0,-16-6 0,27-9 0,-2-2 0,-13 5 0,6-3 0,10-3 0,-3 0 0,-27 11 0,-14 3 0,9-2 0,17-6 0,-1 0 0,-17 5 0,-10 4 0,11-4 0,21-9 0,2 0 0,-19 7 0,-9 3 0,12-5 0,26-8 0,3-1 0,-12 4 0,-5 2 0,12-4 0,-5 1 0,-32 14 0,63-29 0,5 5 0,66-54 0,-15 23 0,27-27 0,-16 24 0,35-10 0,18-11 0,-20 6 0,9-7 0,-5 4 0,-5 6 0,2-3 0,-1-2 0,10-8 0,0-1 0,-9 7 0,5-2 0,2-1 0,3-4 0,12-9 0,2 0 0,-11 6 0,-14 10 0,-7 4 0,4-3 0,6-4 0,7-5 0,-3 1 0,-9 6 0,3-1 0,-6 2 0,16-12 0,-7 3 0,-5-1 0,17-13 0,-61 41 0,-1 8 0,-73-14 0,36 24 0,-50-9 0,22 37 0,3 9 0,-9-5 0,-37 12 0,33-18 0,-6 5 0,-1 0 0,0 2 0,-31 4 0,-6 1 0,3 2 0,18-6 0,-14 5 0,14-4 0,27-9 0,2-1 0,-45 20 0,2-3 0,10-9 0,10-5 0,3-1 0,6 1 0,-26 7 0,60-21 0,-1-2 0,26-13 0,12-23 0,4 11 0,4-13 0,4 11 0,57-31 0,-30 17 0,42-14 0,6 3 0,-19 13 0,-5 0 0,12-6 0,-11 5 0,21-7 0,-1-3 0,-4 2 0,-20 12 0,29-11 0,-62 32 0,-1-7 0,-22 11 0,-63 28 0,31-10 0,-39 18 0,38-22 0,-31 21 0,3-6 0,-32 16 0,-4 3 0,10-2 0,0 0 0,-16 9 0,15-7 0,-6 6 0,6 2 0,-16 12 0,12-10 0,27-24 0,2-1 0,-13 13 0,-6 7 0,10-9 0,-12 5 0,-14 13 0,5 0 0,34-21 0,-28 14 0,3-3 0,40-27 0,-45 18 0,55-27 0,-18-1 0,36-12 0,40-25 0,-6 6 0,41-10 0,16-10 0,6 0 0,-39 23 0,6-1 0,7-8 0,16-9 0,6-2 0,-4 1 0,-12 6 0,9 0 0,1 0 0,-5 2 0,14-6 0,5-2 0,-4 2 0,-15 6 0,7-2 0,-2 0 0,7-5 0,14-7 0,-1-1 0,-15 6 0,-6 2 0,0 0 0,-10 5 0,12-5 0,4-1 0,-3 1 0,-13 6 0,10-6 0,0 3 0,4 7 0,16 0 0,-2 1 0,-18 3 0,-18 2 0,-2 3 0,14 3 0,8 1 0,-15 3 0,1-2 0,20 7 0,-70 5 0,-11 38 0,-8-25 0,-6 37 0,-5-32 0,3 3 0,-24 22 0,8-17 0,-9 12 0,-2 1 0,-3-2 0,-16 6 0,-1 0 0,9-4 0,-35 19 0,-6 2 0,8-4 0,1-9 0,-18 7 0,13-7 0,29-19 0,-1 1 0,-12 6 0,-14 8 0,0-1 0,12-8 0,6-8 0,1 0 0,-22 18 0,-10 8 0,13-10 0,29-20 0,4-2 0,-30 19 0,10-4 0,30-17 0,-1-7 0,31-13 0,27-35 0,-7 17 0,18-24 0,-14 25 0,36-25 0,-24 19 0,21-14 0,4-2 0,2 1 0,8-9 0,1-1 0,-5 6 0,20-10 0,3-4 0,-36 20 0,1 0 0,24-7 0,12-3 0,-8 2 0,-11 0 0,-2 2 0,23-10 0,-2 6 0,1 3 0,-3-8 0,-18 20 0,-5-4 0,0-2 0,0-2 0,12-6 0,-2 3 0,-25 15 0,10-6 0,-1 2 0,-14 12 0,38-25 0,-48 27 0,6 0 0,-28 14 0,-46 33 0,16-13 0,-39 19 0,7 4 0,-4-10 0,-16 4 0,6-1 0,6 0 0,-4 3 0,-13 5 0,-15 7 0,-1-1 0,13-9 0,8-10 0,2 0 0,5 4 0,-9 8 0,1-1 0,12-8 0,8-7 0,5-3 0,-21 9 0,11-2 0,38-13 0,4-10 0,75-43 0,-18 16 0,13-5 0,11-6 0,2-7 0,6-5 0,-4 5 0,-5 8 0,3-2 0,5-9 0,10-10 0,-2 0 0,-15 10 0,17-14 0,-18 14 0,9-5 0,-6 7 0,4-2 0,-6 4 0,-11 7 0,4-2 0,16-11 0,16-10 0,0 0 0,-13 8 0,-10 9 0,-2 0 0,21-18 0,10-6 0,-15 9 0,9 0 0,-1-7 0,-6 5 0,-29 26 0,-3-3 0,-1 3 0,-11 13 0,36-27 0,-45 33 0,15-11 0,-33 18 0,-51 24 0,18-4 0,-44 21 0,24-7 0,35-30 0,-47 34 0,-2 4 0,40-31 0,-32 27 0,-15 10 0,-9-5 0,-2-1 0,2 2 0,-7 4 0,14-8 0,-8 4 0,-1 0 0,8-3 0,-22 11 0,4-1 0,9-5 0,-4 2 0,14-6 0,-12 8 0,0-6 0,6-4 0,34-13 0,-13 1 0,3-3 0,24-12 0,-17 3 0,30-12 0,1-4 0,12-27 0,9 5 0,11-28 0,1 16 0,31-23 0,-28 28 0,35-19 0,-4 17 0,4 0 0,-15 7 0,5-2 0,24-16 0,13-7 0,-10 5 0,-21 13 0,0 0 0,19-12 0,10-7 0,-12 7 0,-22 11 0,-2 1 0,11-5 0,6-4 0,-8 4 0,21-20 0,-9 6 0,-3 2 0,-14 11 0,26-19 0,-53 38 0,0 7 0,-20 10 0,-19 36 0,1-12 0,-20 29 0,7-20 0,-16 9 0,-7 3 0,-25 17 0,14-10 0,-9 7 0,8-7 0,15-13 0,0-1 0,-14 11 0,-7 4 0,9-5 0,-18 19 0,8-16 0,2-2 0,10 2 0,-18 4 0,54-32 0,4-3 0,66-45 0,-19 12 0,42-32 0,-17 15 0,-1-6 0,3-1 0,-12 11 0,0 0 0,16-12 0,-3-1 0,13-18 0,-16-6 0,1-5 0,-19 27 0,3-1 0,13-11 0,8-5 0,-7 10 0,24-10 0,9 7 0,0 2 0,-12-3 0,-4 10 0,3 1 0,-28 20 0,-1 2 0,14-10 0,-1 2 0,29-4 0,4-13 0,-57 33 0,3-4 0,-33 22 0,-33 32 0,17-19 0,-31 30 0,26-25 0,-5 3 0,-13 26 0,13-18 0,-25 34 0,30-43 0,-17 25 0,-11 3 0,14-9 0,-6 6 0,-1-2 0,3-6 0,-3 5 0,-1 0 0,2-7 0,-32 31 0,43-44 0,-11 13 0,29-30 0,52-33 0,-16 8 0,43-30 0,0-4 0,0-5 0,-11 12 0,3-2 0,-17 8 0,3-1 0,7-3 0,6-1 0,-7 3 0,-13 7 0,1-1 0,22-14 0,10-5 0,-10 6 0,16-14 0,-26 22 0,7-3 0,-8 4 0,19-20 0,-14 15 0,-5 1 0,-14 4 0,30-25 0,-49 42 0,24-25 0,-31 27 0,23-22 0,-26 23 0,10-4 0,-6 11 0,-7 7 0,-32 30 0,9-2 0,-38 24 0,4 0 0,-9-9 0,-4 0 0,-21 20 0,21-20 0,-11 4 0,8-3 0,13-7 0,1 1 0,-13 7 0,-6 4 0,5-5 0,7-6 0,2-1 0,-10 11 0,5-4 0,10-13 0,9 0 0,31-24 0,28-43 0,-1 17 0,31-40 0,-18 32 0,-2 6 0,38-46 0,-30 37 0,26-23 0,4-5 0,-7 4 0,7 6 0,1 1 0,-6 2 0,17-5 0,1 2 0,-7 10 0,-6 1 0,13-9 0,-9 8 0,-21 16 0,0 0 0,19-13 0,9-7 0,-7 7 0,-14 12 0,1 0 0,8-8 0,6-5 0,-9 6 0,25-8 0,-9-2 0,-6 1 0,-21 12 0,22-18 0,-47 35 0,1-5 0,-21 19 0,-23 36 0,11-21 0,-26 37 0,19-34 0,-25 21 0,7-9 0,-32 34 0,34-35 0,-11 18 0,30-34 0,4-4 0,33-39 0,-12 12 0,39-45 0,-25 27 0,15-17 0,12-13 0,-11 20 0,-4 3 0,0 0 0,3 2 0,-1-1 0,-1 2 0,-6 7 0,35-32 0,-40 37 0,19-19 0,-30 24 0,10-10 0,-19 19 0,0-3 0,-11 1 0,-1 5 0,-1-11 0,4 1 0,1 2 0,3-17 0,0 15 0,0-20 0,0 21 0,0-19 0,-3 21 0,0-14 0,-1 23 0,2-12 0,2 11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08:04:31.42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45 8593 24575,'-3'-2'0,"-2"1"0,5-4 0,-3 2 0,3-3 0,0 1 0,0-1 0,-2 3 0,1-2 0,-1 2 0,2-3 0,-3 1 0,2-1 0,-1 0 0,2-2 0,0 2 0,0-10 0,-3 9 0,3-6 0,-5 9 0,4-6 0,-1 6 0,2-9 0,2 7 0,-1-8 0,1 7 0,-2-8 0,0 8 0,-2-14 0,1 13 0,-1-18 0,2 18 0,0-20 0,0 19 0,0-19 0,0 17 0,-5-15 0,3 15 0,-3-17 0,5 19 0,3-26 0,-5 25 0,4-29 0,-2 30 0,5-37 0,-1 34 0,1-38 0,-5 39 0,3-32 0,-3 33 0,3-36 0,-3 35 0,0-35 0,0 36 0,2-36 0,-1 40 0,2-36 0,-3 37 0,2-33 0,-1 28 0,4-26 0,-5 28 0,3-23 0,-1 22 0,4-24 0,-2 24 0,3-20 0,-6 22 0,6-11 0,-5 11 0,8-11 0,-9 10 0,6-10 0,-6 11 0,4-9 0,-4 9 0,4-11 0,-5 11 0,8-22 0,-7 20 0,12-22 0,-11 23 0,5-15 0,-4 18 0,0-25 0,0 22 0,2-20 0,-5 21 0,3-18 0,-3 15 0,0-18 0,0 20 0,2-12 0,-1 12 0,7-15 0,-7 15 0,4-23 0,-5 19 0,2-19 0,-1 20 0,9-24 0,-6 24 0,7-30 0,-8 32 0,7-29 0,-8 27 0,11-34 0,-15 33 0,7-26 0,-8 30 0,6-18 0,-5 21 0,4-25 0,-5 23 0,6-31 0,0 30 0,3-35 0,-3 35 0,4-38 0,-3 36 0,7-38 0,-8 34 0,7-38 0,-6 39 0,7-46 0,-7 46 0,8-48 0,-10 49 0,8-38 0,-7 36 0,8-39 0,-7 37 0,9-47 0,-12 50 0,12-53 0,-12 53 0,7-48 0,-8 49 0,5-51 0,-4 49 0,12-44 0,-11 47 0,13-49 0,-13 45 0,8-56 0,-10 58 0,3-45 0,0 39 0,5-49 0,-2 46 0,9-59 0,-13 66 0,15-63 0,-11 56 0,5-54 0,-8 53 0,5-44 0,-6 52 0,8-46 0,-10 49 0,9-59 0,-8 54 0,5-65 0,-4 65 0,5-57 0,-3 61 0,11-55 0,-13 54 0,12-47 0,-15 50 0,11-40 0,-12 40 0,15-45 0,-9 44 0,9-42 0,-9 44 0,4-34 0,-8 34 0,8-40 0,-7 37 0,9-43 0,-9 43 0,9-46 0,-8 43 0,13-40 0,-13 46-819,8-16 819,-10 20 0,0-15 0,3 10 0,-3-33 0,5 32 0,3-45 0,-1 44 0,7-51 0,-11 46 0,2-38 0,-5 42 0,0-37 0,0 37 0,3-40 0,1 33 0,4-32 0,-6 35 0,5-30 0,-9 36 0,10-33 0,-4 32 0,1-31 0,-2 31 0,-6-38 0,3 39 0,0-36 0,0 38 0,0-36 0,2 35 0,-1-42 0,2 41 0,2-42 0,-5 41 0,8-34 0,-7 35 0,4-19 0,-5 21 819,0-21-819,0 18 0,3-35 0,-3 36 0,8-31 0,-4 34 0,1-29 0,-2 27 0,-1-32 0,-1 33 0,1-33 0,-2 32 0,0-27 0,0 29 0,5-17 0,-3 16 0,3-4 0,-5-6 0,0 11 0,2-37 0,1 34 0,5-44 0,-1 22 0,-2 0 0,0-19 0,-4 41 0,4-44 0,-2 47 0,3-44 0,-3 44 0,-6-36 0,5 32 0,-4-31 0,5 31 0,2-30 0,-4 30 0,4-28 0,-5 28 0,8-22 0,-7 26 0,4-27 0,-5 24 0,5-27 0,-4 27 0,9-29 0,-8 30 0,5-34 0,-6 34 0,4-30 0,-2 32 0,5-27 0,-4 27 0,1-25 0,-5 26 0,0-15 0,0 13 0,-3-6 0,5 4 0,-4-12 0,2 13 0,2-22 0,-1 26 0,4-21 0,-1 23 0,6-11 0,-8 10 0,10-12 0,-11 10 0,9-15 0,-6 18 0,7-18 0,-7 17 0,3-17 0,-4 16 0,8-16 0,-4 14 0,6-19 0,-7 19 0,7-26 0,-6 27 0,9-22 0,-9 25 0,6-18 0,-7 15 0,7-21 0,-6 23 0,11-21 0,-13 21 0,8-10 0,-10 11 0,3-1 0,-3 0 0,2 3 0,1-4 0,10-7 0,-6 1 0,16-11 0,-18 14 0,18-11 0,-18 14 0,23-11 0,-19 11 0,27-19 0,-27 19 0,26-23 0,-31 24 0,31-17 0,-33 16 0,25-9 0,-25 10 0,26-5 0,-21 5 0,36-10 0,-35 11 0,32-10 0,-31 11 0,37-11 0,-34 7 0,43-8 0,-46 13 0,44-7 0,-44 8 0,34-8 0,-37 9 0,29-4 0,-28 5 0,29 0 0,-30 0 0,24 5 0,-24-4 0,14 12 0,-16-11 0,14 10 0,-13-10 0,28 8 0,-23-9 0,38 11 0,-39-7 0,41 5 0,-45-6 0,43 6 0,-39-9 0,36-14 0,-40 10 0,47-13 0,-42 20 0,41 6 0,-41-9 0,32 9 0,-31-9 0,58 12 0,-56-9 0,62 15 0,-68-12 0,59 14 0,-56-14 0,56 19 0,-56-20 0,50 24 0,-50-23 0,48 11 0,-51-13 0,52 9 0,-49-7 0,56 11 0,-50-11 0,50 14 0,-53-15 0,42 19 0,-47-20 0,40 16 0,-40-17 0,45 19 0,-46-17 0,43 22 0,-45-20 0,40 23 0,-36-21 0,28 23 0,-33-24 0,23 21 0,-27-21 0,25 27 0,-15-29 0,17 36 0,-14-32 0,18 35 0,-25-33 0,24 33 0,-24-35 0,17 27 0,-19-32 0,14 32 0,-13-30 0,17 35 0,-19-33 0,22 28 0,-22-28 0,19 28 0,-19-28 0,19 31 0,-19-31 0,17 23 0,-16-25 0,17 23 0,-19-22 0,25 32 0,-23-30 0,32 34 0,-29-34 0,28 32 0,-29-33 0,27 29 0,-27-32 0,9 15 0,-12-18 0,7 19 0,-5-14 0,25 25 0,-23-26 0,28 21 0,-28-21 0,30 35 0,-29-33 0,30 40 0,-32-45 0,29 33 0,-27-29 0,27 25 0,-29-20 0,37 15 0,-34-21 0,39 22 0,-41-23 0,31 26 0,-32-27 0,30 19 0,-29-22 0,33 14 0,-30-12 0,46 3 0,-43-5 0,55-3 0,-55 0 0,58-3 0,-57 2 0,54-1 0,-58 2 0,71-3 0,-67 5-6784,82-4 6784,-82 5-4537,78-11 4537,-75 6-2882,66-3 2882,-69 6-1459,51 4 1459,-55-4 1764,58-11-1764,-56 7 0,71-21 0,-70 21 0,65-17 0,-65 17 0,66-26 0,-64 22 0,73-34 0,-75 31 1590,73-32-1590,-71 32-1052,61-31 1052,-60 34-131,45-33 131,-50 32 0,44-28 0,-43 28 0,42-23 0,-43 25 0,44-37 0,-45 36 0,58-51 0,-57 51 0,60-58 0,-61 53-167,23-23 1,2-3 166,-16 19 0,12-20 0,-1-1 0,-13 21-439,39-59 439,-46 63 1855,43-56-1855,-44 58 0,26-45 0,-30 47 1213,18-43-1213,-18 42 0,20-43 0,-22 43 0,19-44 0,-22 44 0,17-39 0,-15 41 0,28-46 0,-25 43 0,34-58 0,-35 59 0,26-56 0,-25 56 0,23-42 0,-24 41 0,28-36 0,-28 36 0,26-36 0,-27 36 4598,24-28-4598,-26 31 2693,21-23-2693,-20 24 0,16-24 0,-14 26 2513,11-25-2513,-11 25 1391,16-23-1391,-16 21 0,18-19 0,-23 20 0,21-16 0,-18 17 0,21-19 0,-18 17 0,21-21 0,-21 21 0,18-17 0,-18 21 0,10-10 0,-11 11 0,23-11 0,-17 10 0,24-20 0,-27 21 0,6-14 0,-10 18 0,9-10 0,-4 8 0,20-16 0,-19 16 0,27-21 0,-29 20 0,25-17 0,-23 16 0,29-15 0,-27 13 0,32-10 0,-36 15 0,35-11 0,-33 10 0,33-13 0,-35 13 0,41-8 0,-38 9 0,52-1 0,-51 2 0,55 0 0,-56 0 0,55 0 0,-54 0 0,59-3 0,-58 3 0,55-3 0,-56 3 0,39-5 0,-43 4 0,33-2 0,-35 6 0,47-2 0,-41 1 0,52-5 0,-50 3 0,57 0 0,-58 0 0,73 8 0,-71-6 0,72 8 0,-72-10 0,60 5 0,-61-4 0,50 7 0,-54-5 0,52 13 0,-44-8 0,35 8 0,-37-9 0,28 9 0,-35-11 0,42 13 0,-41-16 0,41 10 0,-41-11 0,38 17 0,-38-13 0,36 21 0,-37-20 0,24 11 0,-26-15 0,4 5 0,-8-4 0,-2 0 0,13 10 0,-8-11 0,22 21 0,-20-20 0,33 25 0,-32-24 0,38 26 0,-39-27 0,36 15 0,-35-17 0,27 9 0,-27-6 0,21 17 0,-21-16 0,32 25 0,-31-25 0,36 25 0,-38-25 0,34 14 0,-34-11 0,38 11 0,-36-11 0,31 17 0,-34-19 0,35 22 0,-33-19 0,35 17 0,-36-21 0,33 22 0,-35-20 0,35 29 0,-38-24 0,30 27 0,-29-27 0,25 24 0,-22-30 0,24 24 0,-26-23 0,33 26 0,-32-26 0,35 28 0,-30-31 0,26 34 0,-30-31 0,41 37 0,-39-35 0,47 37 0,-47-41 0,35 41 0,-36-38 0,23 25 0,-27-26 0,27 22 0,-26-20 0,34 24 0,-34-24 0,33 22 0,-32-22 0,30 26 0,-28-27-777,8 14 777,-13-21 0,-5 4 0,5-4 0,-1 4 0,-1-2 0,2 0 0,0 4 0,-1-3 777,6 4-777,-6-2 0,19 12 0,-11-12 0,27 32 0,-27-30 0,29 33 0,-33-32 0,32 17 0,-33-19 0,32 16 0,-30-17 0,29 22 0,-28-20 0,34 21 0,-34-20 0,36 13 0,-35-20 0,27 16 0,-29-16 0,26 21 0,-25-20 0,29 20 0,-33-18 0,32 20 0,-28-19 0,31 22 0,-28-25 0,30 20 0,-32-21 0,37 16 0,-37-16 0,33 13 0,-35-13 0,19 15 0,-20-14 0,13 12 0,-14-14 0,24 9 0,-19-9 0,42 7 0,-38-5 0,47 5 0,-50-4 0,50 8 0,-50-10 0,58 6 0,-57-8 0,65 5 0,-64-4 0,63-1 0,-63-1 0,50-2 0,-50 4 0,36-1 0,-28-1 0,8-1 0,5 7 0,-7-4 0,18 7 0,-15-8 0,26 10 0,-2-17 0,-1 12 0,-5-14 0,-12 14 0,-7-1 0,35 11 0,-36-10 0,39 8 0,-42-15 0,37 4 0,-29-5 0,46 6 0,-26 0 0,27 0 0,-8-3 0,-22 0 0,24 0 0,-32-2 0,33 1 0,-30-2 0,28-2 0,-29-2-6784,51-1 6784,-59 1-1213,17 2 0,-4 1 1213,-35 3 0,63-6 0,-66 6 0,60-4 0,-58 4-1304,66-4 1304,-63 5-380,55-5 380,-54 4 0,50-7 0,-53 6 0,55-4 0,-58 6 0,61-5 0,-57 4 0,49-11 0,-49 10 0,37-11 0,-40 12 4749,32-7-4749,-36 5 0,28-5 0,-29 4 0,37-3 0,-34 6 0,41-4 0,-42 4 3085,28-1-3085,-29 2 2280,17 0-2280,-9 0 780,17 0-780,-12 0 0,1-3 0,-1 3 0,-7-3 0,15 1 0,-11 1 0,7-1 0,-9-1 0,14 3 0,-10-8 0,18 4 0,0-6 0,-3 3 0,10 2 0,-21 2 0,19 3 0,-20-5 0,18 1 0,-19-1 0,12 0 0,-13 2 0,-3 0 0,19 3 0,-30-2 0,36 1 0,-35-5 0,21 1 0,-8-6 0,1 7 0,3-6 0,-15 7 0,27-6 0,-27 6 0,26-5 0,-26 5 0,10-3 0,-9 3 0,3-2 0,-13 2 0,15-5 0,-13 4 0,21-6 0,-18 9 0,16-9 0,-17 9 0,16-7 0,-15 7 0,13-1 0,-14 2 0,21-5 0,-18 1 0,26-4 0,-27 2 0,21 1 0,-18-1 0,31 3 0,-28 0 0,43-2 0,-45 7 0,42-9 0,-43 9 0,28-5 0,-31 3 0,17 0 0,-19 0 0,17 0 0,-11 0 0,16-2 0,-15 1 0,17-4 0,-22 4 0,9-1 0,-13 2 0,1 0 0,2 0 0,-2 2 0,18-4 0,-15 4 0,34-9 0,-31 6 0,38-9 0,-38 8 0,31-3 0,-31 5 0,19-2 0,-20 1 0,25-4 0,-26 4 0,41-4 0,-39 5 0,44-10 0,-44 5 0,43-8 0,-43 10 0,34-10 0,-37 11 0,25-8 0,-26 9 0,13-1 0,-15 2 0,8-3 0,-8 3 0,10-8 0,-9 5 0,4-6 0,-6 6 0,3-2 0,-1 5 0,11-10 0,-10 8 0,10-11 0,-12 12 0,5-4 0,-2 5 0,-3-3 0,2 0 0,-3-2 0,2 1 0,1 2 0,-5-1 0,2 3 0,-2-5 0,3 4 0,-1-1 0,-2-1 0,2 0 0,1-5 0,0 4 0,5-3 0,-7 6 0,1-2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08:04:06.85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8300 24575,'15'-46'0,"-9"31"0,13-29 0,-16 39 0,-1 2 0,-2-2 0,3 1 0,-3-1 0,5 5 0,-4-5 0,7-3 0,-7-2 0,9-4 0,-6 8 0,6-11 0,-6 11 0,11-17 0,-12 15 0,9-10 0,-11 11 0,4-6 0,-5 7 0,10-12 0,-5 9 0,8-11 0,-9 13 0,8-11 0,-10 10 0,11-13 0,-12 14 0,11-11 0,-10 11 0,8-6 0,-4 4 0,-2-2 0,3 4 0,-4-3 0,1 7 0,1-6 0,-2 4 0,2-1 0,-2 0 0,2-7 0,-4 6 0,9-14 0,-5 16 0,8-15 0,-7 18 0,10-21 0,-11 17 0,15-19 0,-18 16 0,16-14 0,-16 16 0,10-14 0,-11 14 0,12-12 0,-9 12 0,12-11 0,-9 11 0,9-11 0,-12 11 0,14-9 0,-13 9 0,15-11 0,-12 10 0,17-17 0,-16 18 0,14-18 0,-16 23 0,14-18 0,-13 17 0,18-19 0,-18 19 0,28-27 0,-28 23 0,37-24 0,-37 23 0,18-8 0,2 0 0,-14 8 0,32-17 0,-11 6 0,-6 1 0,24-7 0,-41 16 0,37-19 0,-39 22 0,33-22 0,-32 23 0,32-18 0,-33 17 0,36-19 0,-38 19 0,32-17 0,-33 19 0,28-11 0,-24 13 0,24-13 0,-26 13 0,22-13 0,-23 10 0,28-13 0,-26 13 0,26-7 0,-27 11 0,21-9 0,-18 6 0,24-15 0,-23 14 0,27-15 0,-30 18 0,36-16 0,-37 14 0,41-12 0,-44 9 0,47-13 0,-41 14 0,44-17 0,-41 21 0,46-21 0,-51 18 0,60-24 0,-58 23 0,67-21 0,-62 23-6784,72-26 6784,-67 26-4537,72-26 4537,-75 27-1443,74-22 1443,-76 22-1278,42-6 0,2 2 1278,-36 7 0,53-5 2556,-69 4-2556,24-4 0,-19 4 0,55-9 0,-51 8 3822,25-5-3822,0-6 0,-28 10 2158,61-19-2158,-27 12 0,-2-2 0,34-7 0,-58 17-1669,55-14 1669,-55 14-373,41-13 373,-46 13 0,48-16 0,-50 16 0,55-15 0,-55 14 0,53-15 0,-51 16 0,56-16 0,-54 15 0,59-17 0,-62 15 0,69-17 0,-66 17 0,64-13 0,-68 13 0,52-10 0,-52 10 0,35-7 0,-39 11 0,31-14 0,-31 12 0,46-14 0,-37 11 0,49-12 0,-46 12 0,50-17 0,-57 20 5772,48-14-5772,-53 16 0,39-9 0,-38 8 0,41-10 0,-36 10 0,33-11 0,-38 12 0,40-12 0,-40 11 0,55-19 0,-54 18 0,62-17 0,-61 18 0,58-11 0,-57 12 0,68-14 0,-69 12 0,35-10 0,0-2 0,-35 8-851,38-12 851,-42 16 0,-2 1 531,2 1-531,28-11 0,-21 7 0,56-24 0,-54 20 0,31-11 0,0 1 0,-29 11-2834,38-12 1,-1 2 2833,-40 13-1895,38-10 1,-1-1 1894,-37 10 298,36-10 1,1 0-299,-35 9 0,32-9 0,1 1 0,-32 8-1366,27-7 0,-1-2 1366,-27 4 480,33-3 1,1 1-481,-24 2 0,29-5 0,0 1 0,-34 9-834,33-14 1,-2 0 833,-34 12 426,36-9 0,1 0-426,-36 12-420,29-8 0,-2 1 420,-32 9 1390,75-16-1390,-78 19 2400,78-17-2400,-75 12 0,72-17 0,-69 18 0,74-16 0,-73 19-648,29-12 1,-1-2 647,-30 9 931,28-9 0,-2 1-931,-31 9 0,65-19 0,-67 19 1475,47-12-1475,-51 14 0,39-8 0,-36 7 0,44-10 0,-42 8 0,41-9 0,-45 9 0,45-8 0,-44 5 0,59-6 0,-56 9 0,54 0 0,-58 7 0,55-15 0,-51 8 0,56-16 0,-58 19 0,50-19 0,-50 17 837,20-10-837,-28 11 5692,19-3-5692,-14 1 0,28-11 0,-29 13 0,37-13 0,-34 14 0,41-17 0,-39 13 0,30-13 0,-30 17 0,30-16 0,-30 17 0,37-20 0,-40 21 3298,35-21-3298,-34 20 0,35-14 0,-36 13 0,47-17 0,-48 12 0,46-14 0,-45 16 0,39-11 0,-35 11 0,39-19 0,-40 20 0,39-24 0,-44 23 0,39-18 0,-38 20 0,31-18 0,-28 17 0,38-19 0,-36 19 0,54-25 0,-52 24 0,51-25 0,-56 24 0,54-15 0,-52 18 0,54-18 0,-55 20 0,55-29 0,-52 27 0,47-28 0,-46 28 0,37-19 0,-40 17 0,42-16 0,-44 17 0,46-19 0,-46 19 0,54-19 0,-52 19 0,47-12 0,-50 17 0,32-11 0,-33 10 0,38-16 0,-36 16 0,37-16 0,-39 16 0,33-18 0,-32 17 0,44-25 0,-41 22 0,41-19 0,-44 19 0,42-16 0,-38 19 0,34-20 0,-37 21 0,36-18 0,-35 15 0,55-14 0,-53 14 0,45-16 0,-46 18 0,42-20 0,-40 18 0,52-23 0,-54 19 0,49-22 0,-54 23 0,49-13 0,-45 14 0,51-18 0,-49 15 0,49-20 0,-52 24 0,51-24 0,-47 25 0,53-27 0,-53 28-6784,60-29 6784,-58 26-2052,61-25 2052,-55 23 0,46-17 0,-52 17 0,42-14 0,-50 18-1043,53-20 1043,-50 19 0,58-20 0,-56 18 0,55-12 0,-56 15 0,56-27 0,-58 24 0,66-36 0,-63 36 0,66-26 0,-63 28 0,58-19 0,-62 17-3511,61-19 3511,-52 21 0,60-28 0,-61 30 0,59-35 0,-66 34 2411,28-15-2411,-37 18 0,40-24 0,-28 17 0,26-17 0,1 1 0,-26 19 0,59-30 0,-65 31 1674,51-21-1674,-52 20 0,49-19 0,-49 20 0,52-23 0,-49 16 0,57-27 0,-53 29 0,48-23 0,-50 30 0,44-27 0,-43 23 0,51-24 0,-53 23 0,55-17 0,-54 16 0,49-19 0,-51 22 0,51-22 0,-50 23 0,61-27 0,-57 20 0,56-25 0,-60 25 0,73-29 0,-71 31 0,70-29 0,-74 33 0,64-27 0,-59 28 0,47-26 0,-53 28 0,45-24 0,-46 21 0,53-26 0,-55 22 0,51-25 0,-49 25 0,44-23 0,-42 24 0,35-21 0,-36 18 0,45-17 0,-44 21 0,49-19 0,-53 20 0,37-11 0,-39 13 0,40-14 0,-36 11 0,44-26 0,-44 25 0,41-22 0,-42 26 1099,20-10-1099,-25 11 0,30-19 0,-26 13 0,50-28 0,-50 31 0,61-34 0,-58 33 0,64-37 0,-65 35 0,64-37 0,-59 38 0,54-38 0,-52 39 0,49-41 0,-54 38 0,59-37 0,-59 37 0,53-27 0,-50 29 0,44-27 0,-43 29 0,58-41 0,-61 39 618,60-44-618,-65 41 0,64-36 0,-59 37-4270,68-41 4270,-67 37 0,62-35 0,-62 37-2403,51-23 2403,-52 30 2735,46-29-2735,-46 27 0,41-30 0,-42 29 0,37-27 0,-40 27 0,37-22 0,-37 23 0,32-23 0,-33 22 531,29-27-531,-28 29 4699,18-13-4699,-19 19 0,24-11 0,-24 9 5480,33-22-5480,-33 19 758,26-20-758,-27 19 0,24-14 0,-23 14 0,25-17 0,-25 16 58,20-20-58,-21 22 0,21-22 0,-20 25 0,10-12 0,-14 12 0,7-10 0,-5 8 0,20-20 0,-21 18 0,25-18 0,-28 17 0,16-5 0,-16 5 0,14-1 0,-10 0 0,10 1 0,-14 2 0,11-4 0,-10 5 0,13-7 0,-11 8 0,7-7 0,-8 8 0,9-12 0,-7 10 0,8-11 0,-10 12 0,2-6 0,-5 6 0,2-1 0,-2 0 0,3 4 0,-3-4 0,0 2 0,-3-3 0,0-2 0,2 2 0,1-12 0,3 10 0,0-13 0,-1 16 0,3-12 0,-4 12 0,6-11 0,-9 10 0,7-5 0,-7 5 0,4-2 0,-5 2 0,5-4 0,-4 3 0,6-6 0,-5 4 0,3 0 0,-5 1 0,2 0 0,1 1 0,3-3 0,-3 4 0,2-3 0,-4 4 0,-1-3 0,-1 1 0,-1-1 0,4 5 0,-1-2 0,1 2 0,1 0 0,-3-2 0,3 2 0,-3-3 0,2 0 0,-1 1 0,1-1 0,-2 0 0,0 1 0,0 2 0,0 0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08:04:07.76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24575,'0'0'0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08:04:15.72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9089 24575,'0'-6'0,"2"0"0,-1 1 0,4 1 0,-5-1 0,5 5 0,-4-8 0,4 5 0,-4-6 0,6 4 0,-5-1 0,8 0 0,-9 1 0,6-1 0,-4 3 0,6-4 0,-3 3 0,12-12 0,-10 9 0,20-12 0,-19 15 0,32-21 0,-30 18 0,45-28 0,-43 26 0,37-18 0,-40 22 0,29-15 0,-30 15 0,22-14 0,-23 15 0,23-14 0,-22 13 0,34-18 0,-32 15 0,35-23 0,-36 22 0,28-19 0,-28 20 0,31-15 0,-33 15 0,37-18 0,-34 21 0,35-23 0,-30 22 0,33-25 0,-36 22 0,41-22 0,-45 23 0,44-18 0,-45 18 0,41-17 0,-39 16 0,39-17 0,-38 21 0,52-16 0,-51 16 0,56-19 0,-58 16 0,51-15 0,-51 15 0,50-17 0,-50 18 0,41-20 0,-39 24 0,32-20 0,-31 18 0,40-16 0,-40 16 0,20-7 0,-2 1 0,-19 6 0,49-15 0,-51 15 0,50-18 0,-53 15 0,41-15 0,-43 20 0,43-16 0,-39 19 0,39-15 0,-35 11 0,31-4 0,-26 5 0,31-8 0,-30 10 0,38-17 0,-42 16 0,18-11 0,0 0 0,-20 7 0,55-17 0,-54 20 0,52-18 0,-51 16 0,49-13 0,-48 14 0,52-16 0,-52 16 0,55-11 0,-56 12 0,75-28 0,-39 11 0,17-10 0,1 15 0,-47 10 0,54-8 0,-53 7 0,60-6 0,-68 8 0,71-9 0,-70 6 0,73-11 0,-71 13 0,61-13 0,-60 17 0,62-20 0,-62 18 0,69-17 0,-72 18 0,70-18 0,-71 17 0,76-14 0,-71 16 0,59-5 0,-67 3 0,56-1 0,-56-1 0,79-1 0,-76-1 0,63-9 0,-67 11-1434,21-5 1434,-24 10 0,31-8 0,-24 7 0,52-14 0,-52 13 0,61-13 0,-60 13 0,62-13 0,-67 10 0,52-5 0,-53 6 0,50-1 0,-47 2 0,46-5 0,-48 4 0,40-3 0,-40 6 0,35 1 0,-34 1 0,30-1 0,-30-1 0,34-6 0,-32 5 0,42-8 0,-41 7 1434,31-5-1434,-37 4 0,34-3 0,-28 6 0,36-7 0,-35 8 0,27-3 0,-30 3 0,38 0 0,-39 0 0,52-3 0,-51 3 0,45-5 0,-44 4 0,37-4 0,-37 5 0,44-8 0,-42 7 0,53-12 0,-45 11 0,51-15 0,-51 14 0,53-9 0,-60 9 0,59-8 0,-62 7 0,59-9 0,-59 9 0,52-4 0,-51 5 0,49-10 0,-48 11 0,59-19 0,-59 16 0,65-14 0,-69 12 0,61-9 0,-62 14 0,70-17 0,-65 18 0,77-25 0,-76 22 0,57-13 0,-63 17 0,37-8 0,-37 7 0,35-12 0,-36 12 0,38-14 0,-36 10 0,51-16 0,-49 16 0,60-18 0,-58 18 0,48-15 0,-50 15 0,40-16 0,-43 19 0,47-21 0,-45 20 0,43-17 0,-43 18 0,54-25 0,-49 22 0,58-30 0,-63 31 0,53-24 0,-53 25 0,45-17 0,-49 16 0,41-14 0,-41 10 0,49-13 0,-47 14 0,57-14 0,-57 16 0,60-20 0,-55 19 0,56-25 0,-56 25 0,55-22 0,-58 25 0,61-19 0,-57 19 0,64-20 0,-60 19 0,65-17 0,-65 19 0,58-13 0,-63 11 0,55-12 0,-55 10 0,46-5 0,-48 5 0,54-3 0,-50 5 0,56-7 0,-59 10 0,18-4 0,17-5 0,-30 8 0,60-13 0,-64 13 0,47-13 0,-50 13 0,58-13 0,-56 13 0,73-13 0,-68 13 0,64-18 0,-68 15 0,57-18 0,-51 14-6784,71-23 6784,-67 24-2269,26-9 1,-1 1 2268,-31 9-1517,29-7 0,1 0 1517,-31 8-892,70-14 892,-67 19 0,68-26 0,-63 19 527,23-13 0,-1 0-527,-26 13 0,25-13 0,-2-1 0,-28 15 231,30-13 0,0 1-231,-30 12 0,73-23 0,-74 27 3069,52-15-3069,-54 17 0,46-22 0,-49 16 2389,41-15-2389,-42 18 0,32-8 0,-33 7 0,39-23 0,-37 21 0,48-36 0,-44 35 0,43-28 0,-45 28 0,37-19 0,-38 21 6047,31-21-6047,-32 24 0,31-22 0,-31 21 1648,28-16-1648,-33 16 0,30-14 0,-29 13 556,41-20-556,-38 21 0,40-29 0,-40 29 0,40-31 0,-37 28 0,37-26 0,-35 24 0,41-24 0,-42 26 0,43-26 0,-46 27 0,39-20 0,-38 19 0,41-21 0,-39 18 0,38-15 0,-40 18 0,56-22 0,-53 19 0,72-32 0,-72 32 0,60-25 0,-60 29 0,52-17 0,-54 20 0,54-21 0,-55 15 0,51-20 0,-52 20 0,54-16 0,-50 22 0,46-19 0,-48 16 0,44-20 0,-42 18 0,42-12 0,-41 15 0,29-10 0,-31 11 0,32-17 0,-31 13 0,57-20 0,-54 19 0,59-15 0,-65 17 0,40-14 0,-42 13 0,37-13 0,-34 14 0,45-16 0,-44 14 0,51-19 0,-53 22 0,56-24 0,-56 23 0,63-29 0,-61 27 0,64-24 0,-65 27 0,54-17 0,-55 19 0,43-10 0,-45 11 0,55-30 0,-49 26 0,62-43 0,-62 42-509,26-15 509,-34 18 0,35-19 0,-27 15 0,59-42 0,-62 42-6608,60-47 6608,-58 44-1567,50-39 1567,-51 43 0,51-43 0,-50 44-3900,65-49 3900,-62 46-1234,29-19 0,0 0 1234,-31 19 0,28-20 0,1 0 0,-29 19-1310,57-47 1310,-58 44 0,52-43 0,-54 45 0,64-50 0,-65 51 1295,56-48-1295,-60 49 2352,45-36-2352,-35 34 0,33-34 0,-33 35 0,29-30 0,-37 32 3739,32-27-3739,-33 27 0,36-27 0,-35 27 0,35-25 0,-36 26 0,38-31 0,-38 29 0,42-31 0,-43 34 0,47-33 0,-44 32 0,47-33 0,-47 32 0,36-27 0,-38 29 0,31-26 0,-34 25 5688,33-21-5688,-32 21 0,33-20 0,-31 22 0,33-30 0,-35 26 0,35-33 0,-33 32 2339,31-32-2339,-31 33 0,20-23 0,-25 27 0,6-9 0,-6 12 800,5-13-800,-2 8 171,10-23-171,-13 22 0,5-19 0,-10 20 0,0-15 0,0 15 0,0-25 0,0 23 0,5-24 0,-4 19 0,4-8 0,-5 9 0,8-2 0,-7 9 0,7-9 0,-5 10 0,0-5 0,0 5 0,-1-2 0,-1 2 0,4-2 0,-5 2 0,10-10 0,-5 11 0,8-13 0,-9 14 0,6-9 0,-7 6 0,8-8 0,-5 8 0,3-4 0,-4 5 0,1-2 0,-3 2 0,4-10 0,-5 9 0,5-6 0,-4 10 0,3-7 0,0 5 0,-1-8 0,1 7 0,2-7 0,-4 6 0,3-1 0,-6 3 0,7-1 0,-7 0 0,9-5 0,-9 5 0,12-10 0,-12 8 0,20-20 0,-18 19 0,17-22 0,-13 26 0,6-21 0,-4 21 0,4-23 0,-6 19 0,4-9 0,-8 12 0,0-2 0,-1 2 0,4-8 0,-3 8 0,15-28 0,-12 21 0,22-34 0,-19 35 0,41-39 0,-33 38 0,59-50 0,-56 47-3392,21-18 0,0-1 3392,-21 18-2269,27-22 1,0 1 2268,-27 26-1256,39-30 0,1-1 1256,-31 25-1101,38-24 0,1-1 1101,-36 22 119,36-15 1,0-1-120,-36 17 0,33-20 0,-2 0 0,-36 23-184,21-18 1,-3 4 183,-34 22 1794,44-24-1794,-47 28 2560,20-10-2560,-21 14 4294,1-7-4294,-3 8 6423,-5-5-6423,3 2 1092,-3-3-1092,0 0 0,-3 1 0,5-1 0,-4 0 0,7-2 0,-4 2 0,2-17 0,-3 13 0,2-25 0,-1 25 0,6-23 0,-3 24 0,4-21 0,-5 21 0,7-17 0,-8 19 0,8-22 0,-9 20 0,1-27 0,-2 27 0,5-17 0,-3 19 0,3-8 0,-5 8 0,0-4 0,0 5 0,2 1 0,-1-1 0,1 0 0,1-2 0,-3 2 0,5-10 0,-1 11 0,1-20 0,1 19 0,2-27 0,-2 26 0,2-23 0,-4 24 0,3-20 0,-3 18 0,4-10 0,-5 12 0,0-5 0,-1 7 0,-1-6 0,4 7 0,-5-11 0,5 10 0,-1-11 0,-1 11 0,2-12 0,-2 12 0,2-16 0,-1 14 0,1-12 0,-5 11 0,3-1 0,-1 3 0,-1-1 0,4-2 0,-4 2 0,1-3 0,3 1 0,-6 2 0,5-10 0,-6 9 0,7-16 0,-4 14 0,6-14 0,-3 16 0,-1-6 0,-1 7 0,-2 0 0,0 1 0,0-1 0,0 0 0,3 3 0,-3-2 0,3 2 0,-1 0 0,-1-2 0,2 4 0,-3-1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08:04:16.75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24575,'0'0'0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08:04:41.10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6864 24575,'0'-5'0,"5"-4"0,-3 3 0,3-2 0,0 5 0,-4-5 0,6 5 0,-3-5 0,1 4 0,3-6 0,-4 6 0,6-14 0,-4 10 0,8-12 0,-7 12 0,6-10 0,-10 8 0,11-6 0,-10 7 0,6-2 0,1-10 0,-4 12 0,21-34 0,-6 21 0,0-8 0,3 7 0,-20 15 0,18-25 0,-17 22 0,14-17 0,-16 22 0,14-17 0,-10 16 0,10-31 0,-11 33 0,8-20 0,-10 21 0,12-19 0,-14 14 0,14-22 0,-12 23 0,10-26 0,-10 24 0,10-28 0,-13 29 0,8-19 0,-10 20 0,10-18 0,-5 20 0,6-21 0,-6 21 0,1-22 0,-3 19 0,4-17 0,-5 19 0,10-22 0,-10 20 0,11-29 0,-10 30 0,6-24 0,-6 26 0,-1-22 0,-2 19 0,5-19 0,-1 20 0,7-20 0,-8 19 0,5-27 0,-7 26 0,1-13 0,-2 17 0,3-10 0,-3 8 0,-1-63 0,0 51 0,-3-56 0,4 66 0,5-28 0,-4 28 0,8-36 0,-11 33 0,7-26 0,-7 26 0,10-24 0,-7 24 0,4-28 0,-5 32 0,0-29 0,0 25 0,0-21 0,0 21 0,5-21 0,-4 19 0,7-21 0,-5 22 0,0-5 0,2-6 0,-2 15 0,3-31 0,-3 31 0,0-31 0,-1 23 0,-1-7 0,-1 2 0,-1 15 0,1-15 0,1 15 0,1-20 0,-2 19 0,8-32 0,-6 30 0,8-34 0,-10 34 0,5-27 0,-4 29 0,6-32 0,-5 30 0,3-32 0,-5 33 0,22-16 0,-17 19 0,17-29 0,-22 22 0,3-43 0,-3 43 0,8-49 0,-7 46 0,6-42 0,-6 46 0,4-35 0,-4 37 0,4-48 0,-5 46 0,5-53 0,-4 53 0,2-37 0,-3 40 0,7-36 0,-5 34 0,10-48 0,-10 44 0,8-43 0,-9 43 0,9-38 0,-9 40 0,4-40 0,-5 43 0,8-42 0,-6 41 0,8-47 0,-10 47 0,8-36 0,-7 38 0,9-35 0,-9 33 0,7-44 0,-7 44 0,4-46 0,-5 45 0,9-53 0,-8 50 0,11-48 0,-8 47 0,7-37 0,-7 38 0,8-43 0,-10 44 0,8-49 0,-9 52 0,4-44 0,-4 45 0,4-40 0,-5 40 0,3-40 0,-3 40 0,7-38 0,-5 36 0,13-33 0,-13 33 0,8-33 0,-7 35 0,8-40 0,-7 39 0,9-36 0,-12 36 0,12-32 0,-11 31 0,10-33 0,-8 35 0,6-27 0,-6 29 0,4-21 0,-5 18 0,3-17 0,-3 16 0,7-28 0,-8 26 0,13-25 0,-14 32 0,10-16 0,-11 17 0,5-21 0,-4 18 0,4-23 0,-2 24 0,3-21 0,-3 21 0,4-24 0,-6 23 0,5-16 0,-6 20 0,2-13 0,1 12 0,5-21 0,-4 18 0,9-18 0,-12 21 0,15-17 0,-15 16 0,12-15 0,-9 18 0,6-18 0,-6 18 0,11-23 0,-10 21 0,16-20 0,-16 21 0,15-22 0,-18 19 0,16-12 0,-14 15 0,10-5 0,-11 5 0,15-7 0,-13 9 0,24-11 0,-21 13 0,33-24 0,-30 19 0,40-25 0,-39 27 0,33-18 0,-35 20 0,26-14 0,-27 13 0,24-10 0,-21 11 0,29-10 0,-30 9 0,32-7 0,-36 8 0,41-2 0,-33 2 0,44-5 0,-42 5 0,17-1 0,4 1 0,-25 3 0,48-5 0,-49 4 0,41-7 0,-41 5 0,46-5 0,-42 4 0,45-3 0,-47 6 0,52-7 0,-49 7 0,60-4 0,-58 5 0,43 0 0,-49 0 0,12 3 0,-1-3 0,-12 0 0,42 0 0,-11 0 0,0 0 0,15 2 0,-46-1 0,41 2 0,-41-3 0,41 2 0,-41-1 0,51 1 0,-49-2 0,47 0 0,-50 0 0,30 3 0,-33-3 0,23 10 0,-22-8 0,24 13 0,-23-13 0,25 8 0,-25-9 0,30 9 0,-29-8 0,30 8 0,-32-10 0,29 8 0,-27-7 0,29 12 0,-30-11 0,29 13 0,-30-13 0,41 13 0,-37-14 0,35 20 0,-37-18 0,38 19 0,-33-17 0,39 16 0,-44-16 0,25 13 0,-26-14 0,17 14 0,-17-13 0,19 20 0,-21-19 0,31 24 0,-31-21 0,34 16 0,-34-18 0,30 16 0,-29-14 0,30 19 0,-32-19 0,33 26 0,-32-25 0,30 26 0,-29-27 0,35 22 0,-33-25 0,40 26 0,-37-27 0,24 22 0,-24-22 0,19 24 0,-20-23 0,33 30 0,-35-30 0,35 25 0,-36-25 0,28 21 0,-29-23 0,17 19 0,-19-21 0,14 15 0,-13-12 0,15 16 0,-15-16 0,15 15 0,-15-15 0,15 13 0,-15-13 0,15 10 0,-15-14 0,23 18 0,-22-16 0,19 12 0,-20-13 0,12 13 0,-12-13 0,23 18 0,-21-17 0,25 9 0,-26-11 0,22 9 0,-22-8 0,21 15 0,-18-14 0,22 12 0,-23-11 0,30 6 0,-30-6 0,35 6 0,-36-6 0,39 9 0,-36-9 0,36 9 0,-36-12 0,36 12 0,-38-9 0,42-1 0,-41-1 0,46-12 0,-45 8 0,45-8 0,-43 7 0,36-3 0,-38 3 0,35-4 0,-36 2 0,31-5 0,-34 7 0,40-12 0,-34 11 0,39-18 0,-41 19 0,32-22 0,-31 22 0,32-25 0,-30 20 0,33-18 0,-38 15 0,16-2 0,-6-7 0,14-1 0,-5 0 0,23-13 0,-42 30 0,43-31 0,-43 26 0,53-38 0,-50 33 0,39-32 0,-44 39 0,27-25 0,-27 25 0,25-28 0,-28 24 0,24-29 0,-26 30 0,31-34 0,-28 31 0,34-33 0,-33 33 0,27-28 0,-29 29 0,25-24 0,-25 24 0,19-19 0,-25 28 0,19-26 0,-16 24 0,18-41 0,-15 34 0,15-41 0,-16 44 0,18-41 0,-18 42 0,20-33 0,-21 32 0,13-22 0,-16 23 0,14-23 0,-12 22 0,15-17 0,-14 16 0,12-19 0,-10 18 0,10-20 0,-9 23 0,11-23 0,-13 22 0,13-20 0,-16 19 0,10-18 0,-11 16 0,14-24 0,-12 24 0,15-22 0,-17 23 0,19-27 0,-14 24 0,15-22 0,-17 25 0,-19 20 0,11-8 0,-8 10 0,17-19 0,13-15 0,-14 17 0,7-19 0,-6 20 0,6-18 0,-7 15 0,6-8 0,-6 10 0,9-10 0,-6 11 0,14-15 0,-14 15 0,17-18 0,-19 15 0,23-20 0,-22 21 0,25-23 0,-22 24 0,26-25 0,-25 25 0,31-26 0,-31 25 0,31-29 0,-31 29 0,31-23 0,-31 24 0,30-19 0,-30 19 0,29-17 0,-30 21 0,27-18 0,-27 17 0,32-19 0,-30 19 0,37-20 0,-37 21 0,32-19 0,-31 19 0,17-11 0,-19 13 0,23-10 0,-22 8 0,40-11 0,-39 12 0,51-9 0,-49 9 0,57-9 0,-58 9 0,68-4 0,-64 5-6784,76-3 6784,-76 2-1581,69 1 1581,-72 1-968,54 2 968,-55-3 0,45 0 0,-46 0 0,46-5 0,-45 3 0,48 0 0,-49 2-519,59 0 519,-48 0 0,52 2 0,-57-3 0,52 3 0,-58-5 0,69 1 0,-65 2 0,62 4 0,-64-4 0,59 3 0,-59-1 0,62 2 0,-61 0 0,60 2 0,-60-5 0,48 5 0,-49-5 5264,30 1-5264,-32-2 0,28 5 0,-29-4 2073,27 7-2073,-26-8 0,19 8 0,-20-7 0,46 12 0,-44-9 0,51 12 0,-56-12 1560,43 9-1560,-39-9 0,19 1 955,-26-2-955,26-3 0,-17 0 0,50 5 0,-47-4 0,51 9 0,-57-6 0,59 2 0,-56-3 0,58 0 0,-54-2 0,58 9 0,-58-8 0,68 15 0,-70-14 0,72 9 0,-71-11 0,59 4 0,-64-4 0,56 1 0,-53-2 0,56 5 0,-56-4 0,47 9 0,-50-6 0,35 4 0,-37-5 0,29 3 0,-27-6 0,26 8 0,-28-7 0,21 9 0,-23-9 0,12 14 0,-12-10 0,41 17 0,-34-15 0,45 15 0,-50-17 0,25 12 0,-26-15 0,29 11 0,-27-12 0,30 12 0,-34-9 0,28 14 0,-31-10 0,26 7 0,-24-11 0,22 9 0,-19-11 0,17 10 0,-19-11 0,19 17 0,-17-15 0,21 20 0,-23-18 0,28 18 0,-30-15 0,37 20 0,-36-19 0,19 7-451,-22-14 451,0 1 0,2-3 0,-4 5 0,4-4 0,-2 4 0,3-2 0,2 3 451,13 7-451,-11-6 0,27 22 0,-27-23 0,37 32 0,-31-33 0,28 33 0,-30-31 0,35 32 0,-30-22 0,28 14 0,-32-16 0,29 8 0,-29-14 0,41 24 0,-45-26 0,40 23 0,-40-27 0,27 17 0,-29-18 0,24 13 0,-23-11 0,33 12 0,-32-12 0,15 6 0,-14-4 0,13 3 0,-9 0 0,22 4 0,-32-6 0,25 8 0,-25-8 0,29 14 0,-27-15 0,30 14 0,-29-18 0,24 10 0,-24-8 0,22 4 0,-20-5 0,21 5 0,-21-7 0,15 11 0,-19-7 0,16 0 0,-15-3 0,18-4 0,-18 2 0,23 5 0,-22-1 0,27 4 0,-24-3 0,27 4 0,-27-6 0,39 2 0,-38-5 0,50 0 0,-47 0 0,32 0 0,-39 3 0,19-3 0,-23 3 0,21-6 0,-18 5 0,18-4 0,-18 5 0,20-1 0,-19-1 0,19-1 0,-20-1 0,21-4 0,-21 5 0,21 0 0,-21 0 0,18 3 0,-21-1 0,23-1 0,-22 2 0,15-3 0,-15 0 0,10-3 0,-9 2 0,21-1 0,-18 2 0,20 0 0,-21 0 0,24-3 0,-23 3 0,28-5 0,-28 4 0,20-1 0,-22 2 0,18-3 0,-18 3 0,15-5 0,-15 4 0,18-2 0,-18 3 0,23 0 0,-22 0 0,24-2 0,-23 1 0,25-4 0,-23 5 0,27-3 0,-29 1 0,25 1 0,-29-2 0,18 3 0,-17 0 0,6 0 0,-7 0 0,10-2 0,-9-1 0,19-5 0,-17 4 0,9-4 0,-13 8 0,11-5 0,-8 4 0,15-4 0,-15 4 0,10-4 0,-8 5 0,1 0 0,-3 0 0,-2 0 0,-1 0 0,1-3 0,0 1 0,-1 1 0,1-1 0,-3-1 0,2 3 0,-2-3 0,0 1 0,2 1 0,-2-2 0,3 3 0,0 0 0,-1-2 0,-2 4 0,5-4 0,-7 2 0,7-1 0,-5-1 0,3 2 0,-1 0 0,1 0 0,-3-3 0,2 3 0,-2-3 0,3 3 0,-1-2 0,1 1 0,0-2 0,-1 3 0,1 0 0,0 3 0,-1-2 0,1 1 0,-1-2 0,1 0 0,0-2 0,-1 1 0,1-2 0,0 3 0,-1 0 0,3 0 0,-1 3 0,1-2 0,0-1 0,-2-1 0,2-2 0,-4 6 0,1 0 0,-2 0 0,0 2 0,2-4 0,1 6 0,0-5 0,2 5 0,-5-4 0,7 3 0,-5 0 0,3-1 0,-3-2 0,-2 0 0,2-1 0,4 4 0,-3-2 0,0 3 0,-1-6 0,-2 1 0,2-2 0,-2 0 0,0 0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08:04:54.01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1235 5911 16383,'-29'22'0,"7"-4"0,19-12 0,-5 4 0,-6 5 0,1-3 0,0-1 0,0-1 0,3-6 0,-14 12 0,13-12 0,-19 19 0,23-17 0,-26 27 0,29-23 0,-28 26 0,27-27 0,-30 32 0,31-31 0,-31 39 0,28-41 0,-26 43 0,24-43 0,-22 38 0,25-36 0,-27 31 0,27-34 0,-28 26 0,28-27 0,-70-6 0,58-1 0,-56-5 0,66 11 0,-23 13 0,22-11 0,-25 14 0,26-14 0,-23 12 0,22-13 0,-22 13 0,20-14 0,-20 10 0,19-14 0,-18 9 0,18-9 0,-16 9 0,17-8 0,-15 5 0,18-4 0,-23 5 0,22-4 0,-27 6 0,27-9 0,-24 7 0,24-7 0,-22 4 0,22-5 0,-11 3 0,6-11 0,6-1 0,1-11 0,5 5 0,4-1 0,-7 0 0,4 3 0,-1-6 0,2 5 0,0 0 0,0-5 0,0 6 0,0-6 0,0 5 0,2-3 0,-1 0 0,-1-7 0,-1 10 0,-4-27 0,7 30 0,1-32 0,1 33 0,4-28 0,-8 28 0,5-33 0,-2 30 0,3-29 0,-3 30 0,10-31 0,-7 34 0,10-33 0,-10 32 0,3-21 0,-6 20 0,4-22 0,-3 23 0,4-33 0,-2 30 0,4-29 0,-3 30 0,17-33 0,-16 33 0,31-49 0,-29 48 0,26-38 0,-28 42 0,15-30 0,-15 27 0,7-25 0,-8 26 0,6-27 0,-6 30 0,6-45 0,-9 43 0,11-41 0,-10 41 0,20-35 0,-13 33 0,17-34 0,-21 36 0,19-30 0,-20 30 0,22-36 0,-23 35 0,26-40 0,-25 42 0,34-48 0,-31 49 0,31-51 0,-31 52 0,25-48 0,-28 46 0,36-45 0,-37 43 0,49-32 0,-45 33 0,46-30 0,-45 31 0,40-31 0,-40 33 0,28-18 0,-31 18 0,13-6 0,-17 1 0,6 1 0,-45 28 0,27-13 0,-31 22 0,6-8 0,21-12 0,-34 14 0,-2 2 0,28-13 0,-41 13 0,1-1 0,40-17 0,-30 12 0,-1-1 0,33-11 0,-31 6 0,43-13 0,1-5 0,5-13 0,3 9 0,0-11 0,6 6 0,-3 9 0,21-34 0,-20 32 0,44-59 0,-41 55 0,23-25 0,1 0 0,-20 21 0,22-20 0,1 0 0,-20 21 0,50-56 0,-53 56 0,21-28 0,0-1 0,-22 25 0,25-30 0,0 1 0,-24 31 0,24-35 0,3-1 0,-23 32 0,26-33 0,0 1 0,-28 38 0,21-30 0,-3 0 0,-22 32 0,44-66 0,-43 64 0,34-55 0,-38 59 0,16-39 0,-20 44 0,2-15 0,-9 0 0,-9 5 0,6-7 0,-15 7 0,12 11 0,-25-9 0,19 12 0,-11-4 0,-14 8 0,21 0 0,-52 3 0,49-2 0,-48-2 0,51 0 0,-31-2 0,41 0 0,-5 0 0,31-23 0,-14 16 0,16-16 0,-2-1 0,-8 16 0,20-47 0,-24 42 0,22-58 0,-21 52 0,15-27 0,2 1 0,-15 24 0,27-33 0,2 1 0,-24 36 0,40-46 0,-46 53 0,5 1 0,-2-1 0,23-23 0,-9 16 0,15-20 0,0-1 0,-15 20 0,34-30 0,0 0 0,-36 32 0,33-27 0,-5 0 0,-39 29 0,52-57 0,-57 57 0,28-41 0,-30 50 0,6-32 0,-8 30 0,-6-16 0,-6 17 0,-8-9 0,2 10 0,-16-5 0,16 7 0,-39 1 0,36 1 0,-51-1 0,50 7 0,-50-6 0,51 6 0,-41-12 0,48 5 0,-29-8 0,34 7 0,-18-7 0,17 3 0,-1-3 0,3-6 0,2 8 0,0-12 0,0 10 0,3-1 0,4-27 0,-3 28 0,20-53 0,-17 53 0,16-23 0,13-14 0,-15 28 0,22-25 0,0 2 0,-19 24 0,30-29 0,-1 0 0,-31 28 0,31-30 0,1 1 0,-30 30 0,19-20 0,0 0 0,-22 22 0,23-19 0,-1 0 0,-23 18 0,22-19 0,0 1 0,-26 25 0,30-43 0,-33 39 0,4-9 0,-9 11 0,-20 6 0,1 6 0,-8-2 0,6 5 0,-23 7 0,21-5 0,-64 11 0,63-12 0,-36 6 0,1 1 0,34-3 0,-43 2 0,-2 0 0,40-4 0,-38 3 0,0-1 0,38-3 0,-27 1 0,0-1 0,33-3 0,-56-6 0,65 3 0,-31-4 0,39 2 0,-8-4 0,12-10 0,-1 6 0,9-6 0,-3 11 0,7-5 0,12-3 0,-8 5 0,46-20 0,-41 24 0,29-16 0,0-3 0,-24 11 0,45-20 0,1-2 0,-41 15 0,42-14 0,-1 1 0,-49 19 0,27-13 0,-3 1 0,-32 17 0,23-20 0,-37 33 0,-51 9 0,33-1 0,-41 7 0,42-9 0,-13 0 0,-33 16 0,22-11 0,-49 21 0,65-26 0,-52 18 0,58-23 0,-45 16 0,49-16 0,-24 5 0,30-7 0,48-7 0,-22 5 0,40-8 0,17-1 0,-51 6 0,43-8 0,-4 8 0,-44 1 0,32-1 0,0 0 0,-35 4 0,63-1 0,-59 8 0,20 1 0,-29 4 0,-6-5 0,3 12 0,-1-10 0,2 23 0,-4-22 0,0 47 0,-4-41 0,1 25 0,-7-1 0,-2-18 0,-9 46 0,1-41 0,-4 41 0,4-41 0,-11 42 0,17-48 0,-10 35 0,24-26 0,-8 4 0,31 5 0,-22-29 0,46 25 0,-42-26 0,54 16 0,-50-20 0,80-4 0,-71-2 0,43-11 0,2-2 0,-30 7 0,44-13 0,7 0 0,-12 13 0,17-11 0,-2 1 0,-22 14 0,6-9 0,-8 1 0,-40 13 0,25-7 0,-1 0 0,-32 7 0,44-3 0,-54 2 0,6 5 0,-8 9 0,-10-1 0,7 6 0,-12 0 0,-11 11 0,7-12 0,-34 43 0,28-42 0,-36 59 0,35-54 0,-25 51 0,32-52 0,-16 34 0,23-41 0,3 29 0,1-33 0,31 33 0,-24-37 0,47 19 0,-44-25 0,64 6 0,-60-8 0,80-4 0,-76 1 0,77-6 0,-71 3 0,69-2 0,-68 5 0,30-3 0,0 1 0,-26 3 0,41-4 0,2 1 0,-30 4 0,19-1 0,18-2 0,-15 2 0,-3 0 0,2-9 0,14-6 0,-13 4 0,-1 4 0,31-14 0,0 1 0,-27 20 0,17-2 0,-8 1 0,-46 4 0,45 12 0,-62-11 0,8 21 0,-20-18 0,0 21 0,-6-15 0,-5 23 0,-1-19 0,-13 46 0,12-41 0,-10 59 0,16-62 0,-3 44 0,7-48 0,7 33 0,-2-30 0,10 15 0,-10-21 0,10 3 0,-3-9 0,3 1 0,4-8 0,-5 2 0,13-6 0,-10 6 0,4-4 0,40-10 0,-30 5 0,39-9 0,2-1 0,-26 5 0,2 2 0,8-2 0,12-2 0,-5 1 0,-4 5 0,9-4 0,15-2 0,-20 5 0,-24 8 0,47-14 0,-3 0 0,-52 13 0,27-7 0,-2 1 0,-36 11 0,29 2 0,-45 4 0,6 3 0,-7 12 0,0-10 0,-8 26 0,1-22 0,-14 18 0,10-22 0,-34 37 0,29-34 0,-62 52 0,57-51 0,-61 37 0,65-39 0,-31 11 0,42-23 0,31-37 0,-16 24 0,29-28 0,-21 19 0,-8 11 0,42-48 0,-35 43 0,25-30 0,17-17 0,-30 32 0,33-34 0,0 0 0,-31 32 0,38-34 0,-2 3 0,-39 39 0,26-27 0,-1 3 0,-34 30 0,16-18 0,-1-2 0,-18 20 0,44-43 0,-40 41 0,33-29 0,-39 36 0,9-7 0,-67 48 0,29-21 0,-36 25 0,30-25 0,9 5 0,-9-3 0,3 5 0,3-7 0,-33 20 0,30-20 0,-23 20 0,39-25 0,38-27 0,-25 14 0,34-27 0,-22 12 0,-5 10 0,30-36 0,-31 36 0,12-21 0,3 0 0,-15 17 0,16-19 0,1-1 0,-8 13 0,17-19 0,0-1 0,-16 17 0,15-16 0,-1 1 0,-21 19 0,17-14 0,-1 1 0,-19 21 0,45-43 0,-50 44 0,37-30 0,-38 33 0,21-12 0,-24 16 0,3 2 0,-57 26 0,24-12 0,-33 14 0,18-12 0,21-4 0,-15 10 0,-17 7 0,26-7 0,-42 15 0,52-21 0,-7 2 0,63-27 0,-28 10 0,59-26 0,-49 18 0,17-6 0,4-2 0,12-3 0,11-8 0,1 0 0,-6 5 0,10-11 0,-5 1 0,-36 17 0,33-16 0,-2 0 0,-40 19 0,61-25 0,-76 38 0,22-10 0,-23 11 0,8-9 0,26 1 0,-30 8 0,54-2 0,-57 8 0,26 7 0,-31-6 0,19 20 0,-17-17 0,17 32 0,-21-29 0,10 20 0,-12-21 0,3 9 0,-9 0 0,0-2 0,-5 4 0,-6 1 0,4-8 0,-21 32 0,19-31 0,-22 41 0,26-36 0,3 20 0,6-25 0,30 9 0,-20-14 0,55 12 0,-43-12 0,36-2 0,4-3 0,-24 0 0,56-8 0,-19-4 0,-3-2 0,-4 4 0,2-2 0,15-1 0,-18 3 0,-19 6 0,42-9 0,4-1 0,-21 5 0,24-8 0,0 1 0,-25 4 0,12 0 0,-6 0 0,-43 6 0,61 2 0,-82 6 0,6 4 0,-29 15 0,3-10 0,-21 26 0,18-30 0,-11 14 0,-11 3 0,18-7 0,-37 30 0,39-33 0,-18 20 0,24-28 0,-6 10 0,9-4 0,4-2 0,10 2 0,1-6 0,2-2 0,15-1 0,-20-1 0,27 3 0,10-6 0,-9 1 0,37-6 0,4-4 0,-17 0 0,1-2 0,14-2 0,-13 1 0,1 0 0,15-7 0,-3 0 0,-28 11 0,46-8 0,-71 15 0,14-3 0,-33 5 0,2 6 0,-12 20 0,5-10 0,-6 7 0,0 6 0,4-19 0,-10 41 0,10-39 0,-4 28 0,8-31 0,2 17 0,2-22 0,8 14 0,-5-16 0,37 14 0,-28-10 0,76 2 0,-65-7 0,24 0 0,0 0 0,-23-2 0,19 5 0,8-1 0,-31-1 0,30 8 0,-10-11 0,-53-33 0,78 35 0,-94-36 0,60 46 0,-23 17 0,-3-14 0,-2 17 0,-2-8 0,-6-10 0,18 23 0,-15-29 0,16 27 0,-14-27 0,9 25 0,-9-28 0,23 27 0,-17-27 0,36 28 0,-30-21 0,46 9 0,-33-8 0,25-4 0,4-3 0,-7 1 0,16 0 0,0-2 0,-18-5 0,12 2 0,-1-1 0,-19-1 0,17-1 0,-2 1 0,-20 2 0,49-10 0,-57 7 0,11 0 0,-30 2 0,-1 11 0,2-2 0,-6-3 0,9 7 0,-2-7 0,-4-1 0,16 8 0,-15-10 0,28 10 0,-19-10 0,38 7 0,-32-13 0,33 6 0,-37-8 0,7 3 0,-1 5 0,-15-4 0,41 7 0,-36-5 0,33 8 0,-39-2 0,11 5 0,-16-8 0,3 4 0,4-1 0,-1 0 0,3-1 0,0 0 0,-3-7 0,3 12 0,-5-4 0,-2 3 0,7 1 0,-4-7 0,3 3 0,0-1 0,40 6 0,-25-6 0,40-1 0,4-3 0,-26-2 0,47 0 0,3 0 0,-39 2 0,13-5 0,18-1 0,-15 0 0,-7 0 0,8-2 0,18-2 0,-19 2 0,-19 2 0,32-1 0,-3-2 0,-42-1 0,56-5 0,-74 2 0,37-3 0,-45 9 0,47-8 0,-46 9 0,46-13 0,-49 13 0,36-13 0,-41 13 0,28-15 0,-29 14 0,17-14 0,-19 15 0,17-13 0,-14 10 0,19-13 0,-18 8 0,28-14 0,-26 11 0,31-16 0,-29 21 0,6-10 0,4 5 0,-17 7 0,42-21 0,-35 20 0,44-16 0,-44 16 0,41-8 0,-40 8 0,37-9 0,-33 9 0,20-9 0,-24 10 0,0-5 0,-1 3 0,-5 4 0,10-6 0,-6 6 0,2-1 0,-1 2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08:04:59.92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8049 16383,'13'-34'0,"-1"4"0,-11 23 0,7-3 0,0-12 0,2 10 0,0-8 0,1 2 0,-7 9 0,45-55 0,-37 47 0,45-49 0,-49 56 0,31-31 0,-29 33 0,26-27 0,-28 32 0,23-17 0,-22 16 0,22-7 0,-23 5 0,13 3 0,-9-2 0,25-3 0,-20 4 0,58-11 0,-55 13 0,71-6 0,-73 8 0,41 0 0,-50 0 0,16 10 0,-17-5 0,7 21 0,-8-17 0,3 16 0,-3-17 0,11 18 0,-13-18 0,13 16 0,-14-17 0,4 6 0,3 0 0,-2-5 0,15-5 0,-13-10 0,7-7 0,-2-7 0,-3 2 0,4-1 0,14-24 0,-21 31 0,39-55 0,-28 42 0,40-51 0,-38 50 0,19-16 0,6-2 0,9 2 0,17-21 0,-27 32 0,-3 6 0,-28 17 0,68-20 0,-50 14 0,26-2 0,-33 3 0,5 6 0,-17 2 0,29 1 0,-21 1 0,12 2 0,-4 7 0,-12-4 0,7 17 0,-19-15 0,9 19 0,-10-14 0,0 13 0,4-3 0,-8-3 0,15 21 0,-2-3 0,1 1 0,10 5 0,-18-34 0,20 15 0,-19-18 0,27 6 0,-26-8 0,15 16 0,-18-12 0,11 10 0,-5-17 0,60-39 0,-48 29 0,33-23 0,0 2 0,-39 26 0,25-18 0,-2 0 0,-27 18 0,29-17 0,3-2 0,-21 11 0,43-17 0,-58 26 0,33-19 0,-27 17 0,36-21 0,2-1 0,-32 22 0,36-19 0,0 0 0,-39 23 0,32-13 0,2-2 0,-29 13 0,61-22 0,-54 24 0,1-8 0,27 13 0,-45-3 0,44 6 0,-32 2 0,12 2 0,-17 1 0,23 5 0,-35-6 0,43 14 0,-34-8 0,8 1 0,-2 4 0,-21-10 0,24 10 0,-23-14 0,16 6 0,-7-9 0,11 4 0,-6-4 0,20-6 0,-23 0 0,43-23 0,-43 21 0,29-20 0,1 0 0,-27 16 0,33-24 0,4-3 0,-21 16 0,19-9 0,2-2 0,4-10 0,6 5 0,-2 0 0,-9-7 0,20 3 0,-5 5 0,-36 18 0,21-7 0,17-4 0,-16 5 0,-18 5 0,22-6 0,19-6 0,-20 9 0,-27 13 0,37-12 0,-4 3 0,-46 17 0,52-8 0,-60 12 0,25 14 0,-29-7 0,14 24 0,-14-24 0,19 37 0,-17-37 0,7 24 0,4-9 0,-16-11 0,19 18 0,3 1 0,-15-16 0,37 28 0,-10-23 0,-5-2 0,26-4 0,-48-18 0,35-5 0,-36 1 0,55-31 0,-46 26 0,63-44 0,-66 42 0,30-14 0,1 0 0,-27 13 0,41-19 0,4 0 0,-36 19 0,51-26 0,3-1 0,-45 24 0,40-17 0,-4 2 0,-50 23 0,31-15 0,-1 0 0,-31 14 0,37-19 0,1 0 0,-36 19 0,44-21 0,-2-1 0,-46 23 0,33-12 0,-3 1 0,-36 14 0,76-17 0,-73 16 0,63-2 0,-69 8 0,39 12 0,-41-8 0,28 18 0,-28-15 0,18 19 0,-21-17 0,7 4 0,-1 1 0,4 13 0,-4-6 0,10 16 0,-20-27 0,22 8 0,-19-8 0,40-7 0,-34 4 0,44-13 0,-45 5 0,48-16 0,-46 11 0,73-41 0,-68 38 0,34-26 0,-1 1 0,-36 24 0,37-26 0,-4 3 0,-29 22 0,27-18 0,0 0 0,-28 16 0,28-18 0,1 1 0,-27 20 0,38-28 0,1-1 0,-35 27 0,33-12 0,1 1 0,-30 12 0,27-9 0,6-7 0,4-24 0,12-3 0,-10 10 0,-53 41 0,45-25 0,-47 23 0,36-11 0,-38 15 0,23 11 0,-24-7 0,24 20 0,-26-16 0,23 26 0,-27-22 0,10 12 0,2 2 0,8 10 0,0-7 0,8 7 0,-24-29 0,24 4 0,-26-5 0,34-12 0,-31 5 0,46-35 0,-38 26 0,37-38 0,-41 41 0,43-58 0,-42 51 0,43-56 0,-47 62 0,51-53 0,-43 47 0,24-22 0,0-1 0,-21 18 0,22-16 0,0 0 0,-23 17 0,34-23 0,0 1 0,-29 25 0,24-21 0,-3 3 0,-30 25 0,19-13 0,35-17 0,-46 31 0,21-14 0,3-1 0,-8 9 0,-1-2 0,15 5 0,-42 11 0,22 9 0,-23-5 0,16 23 0,-15-18 0,13 26 0,-17-24 0,3 9 0,6 0 0,-11-9 0,11 9 0,-11-5 0,-1-3 0,16 12 0,-14-15 0,22 11 0,-19-16 0,21 8 0,-18-10 0,40-7 0,-34 4 0,36-17 0,-42 15 0,42-20 0,-36 16 0,54-29 0,-50 24 0,64-34 0,-64 35 0,25-14 0,0-1 0,-21 11 0,19-18 0,-2-2 0,-20 16 0,21-26 0,-1 0 0,-24 23 0,29-29 0,2-3 0,-23 26 0,27-26 0,-1 1 0,-27 25 0,37-23 0,0 2 0,-39 31 0,49-31 0,-12 6 0,-39 27 0,25-17 0,0 1 0,-28 18 0,55-26 0,-55 35 0,25-8 0,-20 28 0,-10-2 0,25 18 0,-29-18 0,23 27 0,-25-27 0,25 42 0,-23-38 0,29 37 0,-30-40 0,22 24 0,-18-32 0,31 17 0,-26-21 0,38 12 0,-45-10 0,42-5 0,-38-1 0,24-17 0,-32 13 0,21-25 0,-21 23 0,13-14 0,-2 6 0,-9 10 0,39-38 0,-34 31 0,46-38 0,-48 40 0,19-12 0,20-18 0,-32 25 0,37-26 0,0-1 0,-36 26 0,37-27 0,-1 2 0,-38 26 0,28-21 0,2 2 0,-25 24 0,23-18 0,0 2 0,-24 19 0,22-17 0,-2-2 0,-28 20 0,70-39 0,-65 43 0,47-22 0,-51 25 0,31-8 0,-29 7 0,34-3 0,-37 3 0,27 3 0,-15 6 0,-6 0 0,15 7 0,-29-6 0,30 19 0,-26-19 0,26 23 0,-27-27 0,16 9 0,-15-12 0,12-5 0,-10 2 0,7-8 0,-2 2 0,-7 0 0,20-11 0,-20 11 0,31-34 0,-29 31 0,20-49 0,-24 45 0,28-53 0,-28 53 0,14-31 0,-1-1 0,-11 28 0,29-68 0,-27 76 0,39-56 0,-35 50 0,11-31 0,-1-2 0,-11 26 0,8-32 0,2 0 0,-8 34 0,34-61 0,-38 69 0,36-43 0,-36 43 0,31-34 0,-29 34 0,24-21 0,-27 25 0,14-7 0,-20 14 0,10 4 0,-4 14 0,3-9 0,3 18 0,-13-18 0,20 15 0,-19-15 0,37 13 0,-31-16 0,37 13 0,-39-16 0,20 6 0,-22-8 0,13-7 0,-11 3 0,18-25 0,-13 19 0,27-38 0,-24 37 0,25-37 0,-26 40 0,25-32 0,-29 33 0,12-11 0,6-12 0,-19 24 0,56-57 0,-50 49 0,20-22 0,0-1 0,-21 23 0,51-52 0,-57 55 0,25-20 0,3-1 0,-21 15 0,22-17 0,0 2 0,-22 20 0,51-48 0,-31 22 0,4 1 0,1 3 0,-34 32 0,27-10 0,-26 10 0,23-2 0,-25 7 0,15-3 0,-10 8 0,4-4 0,-3 9 0,7 4 0,-10-4 0,12 3 0,-13-9 0,4 1 0,7-15 0,-10 8 0,7-14 0,-2-3 0,-10 8 0,24-37 0,-23 35 0,13-23 0,1 5 0,-14 19 0,33-51 0,-29 44 0,38-63 0,-38 61 0,39-65 0,-36 66 0,35-62 0,-29 54 0,19-37 0,-26 47 0,18-21 0,-22 31 0,12-16 0,-15 20 0,12 17 0,-10-6 0,8 14 0,-3-19 0,-1-2 0,8-2 0,-6-6 0,-2 1 0,1-9 0,1-1 0,-1 2 0,10-19 0,-15 19 0,10-32 0,-11 33 0,13-34 0,-14 38 0,20-39 0,-21 38 0,18-35 0,-18 36 0,15-23 0,-15 27 0,3-11 0,-6 11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08:05:49.910"/>
    </inkml:context>
    <inkml:brush xml:id="br0">
      <inkml:brushProperty name="width" value="0.3" units="cm"/>
      <inkml:brushProperty name="height" value="0.6" units="cm"/>
      <inkml:brushProperty name="color" value="#C5B38D"/>
      <inkml:brushProperty name="tip" value="rectangle"/>
      <inkml:brushProperty name="rasterOp" value="maskPen"/>
    </inkml:brush>
  </inkml:definitions>
  <inkml:trace contextRef="#ctx0" brushRef="#br0">398 7213 16383,'3'-37'0,"2"4"0,-4 27 0,4-5 0,1-8 0,2 3 0,1-6 0,12-14 0,-15 19 0,24-40 0,-24 43 0,15-29 0,-15 36 0,7-23 0,-8 24 0,7-25 0,-10 23 0,5-11 0,-1 4 0,0 7 0,2-13 0,0-1 0,-4 7 0,6-23 0,-9 28 0,20-38 0,-15 39 0,24-49 0,-23 40 0,24-42 0,-26 41 0,21-34 0,-21 41 0,11-31 0,-12 34 0,11-35 0,-13 33 0,17-40 0,-17 40 0,19-45 0,-18 44 0,19-42 0,-17 41 0,19-36 0,-19 36 0,18-36 0,-21 36 0,18-31 0,-17 32 0,17-34 0,-18 35 0,14-43 0,-14 43 0,11-40 0,-11 40 0,8-32 0,-6 25 0,7-32 0,-6 28 0,3-27 0,-8 37 0,0-39 0,0 39 0,0-47 0,-3 50 0,0-41 0,0 42 0,-2-23 0,-1 24 0,-5-11 0,-3 13 0,-6-8 0,5 13 0,-16 0 0,18 0 0,-28 3 0,31-3 0,-23 5 0,25-4 0,-18 7 0,16-5 0,-27 10 0,24-6 0,-30 17 0,33-16 0,-46 32 0,42-25 0,-62 49 0,59-45 0,-28 20 0,1 1 0,27-22 0,-26 25 0,1 0 0,30-28 0,-20 27 0,1 0 0,23-27 0,-39 68 0,39-65 0,-30 56 0,29-61 0,-40 71 0,38-67 0,-14 40 0,3 1 0,18-38 0,-3 35 0,3-2 0,5-36 0,9 69 0,-6-71 0,25 38 0,-18-47 0,44 7 0,-39-14 0,61-28 0,-59 20 0,43-31 0,1-3 0,-37 24 0,47-34 0,0-2 0,-49 34 0,45-39 0,4 0 0,-37 38 0,32-42 0,-2 3 0,-36 46 0,9-26 0,-3 1 0,-23 29 0,33-46 0,-34 44 0,25-48 0,-31 52 0,12-37 0,-15 37 0,11-32 0,-15 30 0,7-17 0,-18 19 0,1 3 0,-6-1 0,-13 16 0,18-9 0,-40 35 0,40-26 0,-23 29 0,0 4 0,21-23 0,-19 28 0,1 1 0,20-25 0,-21 29 0,-1 1 0,19-28 0,-17 34 0,2-3 0,22-41 0,-22 51 0,27-58 0,-4 8 0,28-48 0,-14 23 0,19-29 0,-5 0 0,-10 24 0,19-35 0,1-3 0,-12 28 0,21-47 0,0-2 0,-22 44 0,17-44 0,0-1 0,-17 42 0,7-26 0,1 1 0,-11 33 0,8-41 0,-1-3 0,-9 33 0,9-32 0,8-22 0,-7 17 0,-7 17 0,7-26 0,7-22 0,-9 22 0,-10 30 0,3-19 0,3-18 0,-3 20 0,-5 31 0,3-55 0,-2 1 0,-8 58 0,-2-35 0,-1 3 0,1 41 0,-12-37 0,11 53 0,-10-5 0,-12 25 0,8-6 0,-10 13 0,-21 24 0,31-28 0,-29 32 0,0 3 0,28-29 0,-29 37 0,1 1 0,28-28 0,-24 35 0,1 0 0,27-36 0,-19 35 0,3-4 0,22-42 0,-28 57 0,30-69 0,-3 14 0,4-62 0,6 26 0,-2-31 0,4 27 0,1 4 0,-1-2 0,11-61 0,-9 56 0,10-59 0,6-1 0,-8 33 0,4-14 0,4-16 0,-3 13 0,0-1 0,8-15 0,8-19 0,-9 20 0,-12 23 0,8-6 0,9-21 0,1-1 0,-9 22 0,-5 3 0,6-1 0,9-21 0,0 0 0,-8 22 0,-1 8 0,8-12 0,9-14 0,-9 18 0,-11 24 0,22-31 0,-3 4 0,-30 44 0,40-61 0,-45 69 0,12-14 0,-22 72 0,2-29 0,-5 49 0,4-54 0,-9 59 0,10-48 0,-9 33 0,-2 0 0,7-32 0,-10 38 0,-2 0 0,9-38 0,-7 30 0,3-2 0,9-37 0,-8 43 0,13-53 0,-3 9 0,13-50 0,-7 21 0,9-22 0,6-26 0,-11 41 0,18-52 0,0-5 0,-17 40 0,15-27 0,9-19 0,-8 15 0,-10 14 0,12-19 0,8-18 0,-8 21 0,-14 27 0,10-24 0,8-18 0,-7 20 0,-9 28 0,4-24 0,5-17 0,-5 19 0,-8 26 0,13-63 0,7 18 0,-21 53 0,15-36 0,-4 3 0,-16 41 0,24-72 0,-25 72 0,19-57 0,-17 59 0,6-13 0,-21 73 0,4-22 0,-9 35 0,0-22 0,9-10 0,-18 54 0,18-43 0,-16 21 0,0-2 0,10-24 0,-16 22 0,0-2 0,20-30 0,-23 26 0,27-42 0,4-47 0,4 23 0,2-34 0,1-5 0,-6 39 0,8-38 0,1 0 0,-7 37 0,10-47 0,-6 15 0,-2 5 0,-2 14 0,10-47 0,1 3 0,-10 53 0,8-28 0,2-8 0,3-15 0,-4 7 0,4-19 0,-16 75 0,4-30 0,-7 37 0,6-6 0,-13 47 0,7-22 0,-6 31 0,0-14 0,5-10 0,-28 67 0,22-61 0,-17 34 0,1-1 0,19-41 0,-23 41 0,9-6 0,7-31 0,-10 26 0,0-1 0,9-26 0,-47 53 0,47-61 0,-46 36 0,48-42 0,-28 15 0,23-36 0,-3 13 0,5-47 0,11 35 0,-1-78 0,5 64 0,4-42 0,2-2 0,-4 34 0,11-34 0,-1 3 0,-8 43 0,8-32 0,0-2 0,-7 30 0,12-70 0,-12 75 0,2-37 0,-7 48 0,-5-13 0,-18 35 0,9-5 0,-9 14 0,6 5 0,10-13 0,-38 69 0,33-41 0,-17 21 0,0 1 0,19-20 0,-18 21 0,-1-3 0,19-27 0,-25 45 0,-2 2 0,18-39 0,-17 39 0,2-2 0,20-46 0,-13 29 0,0-3 0,15-34 0,-14 31 0,1-2 0,17-33 0,-25 60 0,31-66 0,-16 31 0,14-34 0,-4 7 0,10-57 0,-1 26 0,7-34 0,-2 3 0,2 20 0,-3-30 0,-1-2 0,3 21 0,2-25 0,0 2 0,-3 33 0,14-29 0,0 0 0,-10 26 0,21-41 0,3 0 0,-16 39 0,18-41 0,1 3 0,-19 44 0,17-38 0,0-2 0,-18 38 0,26-39 0,-1 0 0,-25 40 0,26-28 0,1 2 0,-25 33 0,18-15 0,1 1 0,-20 17 0,48-27 0,-53 35 0,33-8 0,-40 18 0,24 10 0,-26-3 0,28 28 0,-25-25 0,30 68 0,-24-47 0,1 22 0,-1 2 0,-5-16 0,2 24 0,-2-2 0,-8-29 0,8 49 0,0 0 0,-6-52 0,2 38 0,1-2 0,-2-46 0,16 57 0,-12-59 0,28 36 0,-26-42 0,24 17 0,-21-25 0,41-1 0,-36-5 0,71-30 0,-66 20 0,35-18 0,3-3 0,-16 9 0,33-18 0,0 0 0,-28 18 0,22-16 0,-5 3 0,-41 24 0,23-15 0,0 0 0,-24 17 0,53-27 0,-59 32 0,20-4 0,-31 11 0,4 14 0,-3-2 0,0 19 0,1-12 0,2 34 0,-7-36 0,3 24 0,-1 2 0,-2-27 0,3 66 0,-6-67 0,9 73 0,-6-71 0,9 61 0,-9-63 0,4 42 0,-5-49 0,5 31 0,1-31 0,-3 12 0,19-43 0,-17 16 0,12-25 0,0 10 0,-15 12 0,27-22 0,-25 23 0,23-20 0,-18 21 0,19-20 0,-20 24 0,17-17 0,-19 18 0,19-6 0,-20 8 0,13 8 0,-10 4 0,1 10 0,-3-6 0,7 22 0,-16-22 0,15 46 0,-16-43 0,14 55 0,-11-58 0,20 48 0,-18-50 0,24 19 0,-23-28 0,26 7 0,-22-10 0,35 0 0,-33-5 0,50-15 0,-45 12 0,50-25 0,-48 28 0,46-25 0,-46 20 0,43-16 0,-46 17 0,26-11 0,-33 16 0,25-5 0,-23 7 0,31 5 0,-31-4 0,18 14 0,-21-13 0,6 19 0,-4-11 0,2 22 0,-5-17 0,7 28 0,-9-30 0,12 38 0,-9-34 0,11 42 0,-10-41 0,15 33 0,-13-38 0,22 25 0,-20-29 0,23 27 0,-23-27 0,30 17 0,-27-21 0,75 0 0,-64-6 0,44-2 0,-24 3 0,-29 0 0,70-2 0,-66 1 0,51-6 0,-59 5 0,41 6 0,-42 0 0,38 13 0,-27 2 0,6-2 0,7 16 0,-23-16 0,25 33 0,-26-27 0,27 31 0,-27-36 0,27 24 0,-25-31 0,20 13 0,-20-21 0,42 5 0,-36-7 0,74-6 0,-63-2 0,63-17 0,-57 9 0,54-16 0,-51 16 0,43-8 0,-58 15 0,42-2 0,-51 7 0,45 0 0,-50 1 0,25 9 0,-31-3 0,7 5 0,-1 6 0,-6-2 0,8 2 0,-10 2 0,0-5 0,-1 3 0,1 4 0,0 6 0,0-11 0,7 22 0,-5-27 0,5 22 0,-7-23 0,7 10 0,7-17 0,-3 4 0,7-8 0,8-11 0,-13 6 0,50-40 0,-41 32 0,28-27 0,2-3 0,-14 20 0,16-19 0,0 0 0,-21 19 0,8-5 0,0 0 0,-14 8 0,42-32 0,-47 36 0,27-24 0,-37 31 0,9-8 0,-16 22 0,-9 29 0,4-13 0,-10 26 0,-11 24 0,6-38 0,-5 33 0,2 0 0,4-34 0,-4 31 0,1 0 0,6-29 0,-6 19 0,1 0 0,7-21 0,-15 65 0,19-69 0,-9 46 0,10-58 0,-1 13 0,27-56 0,-14 17 0,18-24 0,-6 7 0,-13 19 0,20-28 0,4-5 0,-13 14 0,25-35 0,1-3 0,-20 23 0,30-31 0,2 1 0,-26 33 0,7-12 0,10-14 0,-11 14 0,-11 12 0,10-17 0,11-16 0,-12 12 0,-10-1 0,17-9 0,14-16 0,-12 13 0,-11-6 0,3 17 0,14-16 0,0 1 0,-12 18 0,0-6 0,4-5 0,14-24 0,1 0 0,-14 25 0,2 3 0,-9 7 0,10-17 0,-1 0 0,-13 18 0,-5 1 0,17-14 0,-4 3 0,-33 32 0,28-32 0,-35 58 0,5-8 0,-22 59 0,8-17 0,-17 41 0,15-43 0,-29 42 0,-4 5 0,11-19 0,-8 11 0,-10 14 0,9-14 0,7-12 0,-7 15 0,-9 15 0,9-12 0,2-2 0,3-5 0,-8 9 0,9-14 0,9-15 0,-10 10 0,1-4 0,14-21 0,-11 22 0,28-41 0,29-46 0,-14 26 0,21-36 0,-17 19 0,-5 17 0,17-33 0,3-3 0,-2 17 0,16-33 0,1-4 0,-5 13 0,-2-2 0,0-1 0,-1 4 0,3 4 0,-2 3 0,-9 15 0,13-15 0,-3 2 0,-23 26 0,15-18 0,0 1 0,-18 22 0,20-30 0,-25 41 0,-1-2 0,-30 46 0,6-10 0,-16 18 0,-6 15 0,11-2 0,-24 14 0,-4 2 0,12 7 0,-11-7 0,-14 13 0,14-18 0,14-18 0,1 5 0,-9 12 0,2-3 0,-10 4 0,3-5 0,14-13 0,-4 4 0,-19 20 0,-10 9 0,13-16 0,2-10 0,5 0 0,-8 10 0,12-15 0,11-17 0,-27 25 0,1-3 0,36-33 0,-49 35 0,66-48 0,-8-1 0,13-40 0,4 1 0,-1-10 0,28-42 0,-14 50 0,21-40 0,2-6 0,-11 24 0,20-32 0,2 0 0,-16 31 0,5-1 0,7-12 0,-5 12 0,-1 4 0,5-2 0,9-11 0,-8 9 0,6-7 0,14-8 0,-2 2 0,-21 18 0,-2 2 0,-3 4 0,-19 23 0,10-18 0,-22 33 0,-26 49 0,11-24 0,-16 30 0,15-21 0,-30 48 0,15-27 0,-17 27 0,-3-2 0,18-31 0,-20 30 0,-1-2 0,17-35 0,-14 28 0,2 2 0,12-27 0,-9 18 0,3-3 0,16-29 0,-25 34 0,41-55 0,-2 10 0,36-49 0,-10 19 0,36-43 0,-28 32 0,19-20 0,2-2 0,-13 11 0,33-34 0,-15 25 0,-3 5 0,-7 7 0,14-13 0,12-13 0,-11 13 0,-10 12 0,4-4 0,11-9 0,-10 10 0,-6 8 0,8-4 0,13-7 0,-8 6 0,8-5 0,-5 6 0,12-6 0,-12 8 0,7 3 0,-2 1 0,12-4 0,-13 8 0,-1 10 0,19-7 0,-4 5 0,-39 16 0,49 12 0,-63-1 0,31 27 0,-45-17 0,5 46 0,-13-36 0,-11 47 0,0-45 0,-23 44 0,12-45 0,-13 16 0,-1-1 0,11-15 0,-27 31 0,0-1 0,22-31 0,-16 21 0,2-2 0,23-32 0,-11 20 0,26-31 0,31-44 0,-16 23 0,27-34 0,-18 13 0,-6 16 0,31-45 0,-32 42 0,47-47 0,-31 38 0,13-10 0,0 0 0,-6 7 0,14-10 0,-1 2 0,-25 23 0,16-13 0,-3 2 0,-24 20 0,32-19 0,-36 25 0,20-7 0,-21 10 0,9-3 0,-10 25 0,-4-9 0,1 15 0,-13 5 0,9-15 0,-1 51 0,9-47 0,-4 24 0,15-21 0,-11-11 0,32 19 0,-27-23 0,49 9 0,-28-17 0,63-2 0,-44-3 0,-1-1 0,-1-1 0,-11 1 0,32-2 0,-49 5 0,23-2 0,-25 2 0,6-1 0,4 2 0,-18 2 0,20 2 0,-23 2 0,12 4 0,-13-5 0,6 10 0,-6-4 0,8 8 0,-13-2 0,12 18 0,-12-19 0,15 18 0,-6-27 0,10 7 0,-6-11 0,16 7 0,-8-7 0,12 1 0,-17-2 0,20 3 0,-27-3 0,42 5 0,-42-4 0,33 4 0,-35-5 0,18 8 0,-21-4 0,14 6 0,-11-3 0,13 3 0,-10-6 0,17 6 0,-20-6 0,8 2 0,9-9 0,-13 2 0,43-4 0,-30 5 0,39-8 0,-42 6 0,30-5 0,-43 9 0,23-4 0,-23 7 0,2-5 0,7 14 0,-16-7 0,20 16 0,-18-15 0,22 18 0,-15-15 0,22 5 0,-18-10 0,13 4 0,-16-6 0,16 4 0,-18-5 0,19-6 0,-16 0 0,10 3 0,-10 0 0,5 11 0,-6-4 0,10 3 0,-15-1 0,15 2 0,-18-4 0,20 13 0,-17-12 0,18 18 0,-18-18 0,4 7 0,-2-1 0,-2-4 0,12 12 0,-7-13 0,11 7 0,-14-9 0,15 6 0,-19-5 0,27 9 0,-21-10 0,22 8 0,-18-13 0,23 8 0,-14-9 0,34 4 0,-24-3 0,29-1 0,-32-1 0,28 2 0,-35-1 0,26 2 0,-33 2 0,16 3 0,-24-4 0,8 14 0,-12-11 0,17 20 0,-11-14 0,24 21 0,-24-19 0,19 16 0,-21-18 0,23 16 0,-20-15 0,28 20 0,-29-15 0,29 16 0,-31-19 0,27 13 0,-23-21 0,23 13 0,-19-15 0,20 8 0,-24-11 0,35 0 0,-26-4 0,31-1 0,-36 2 0,53-3 0,-37-1 0,51-2 0,-49 0 0,41-2 0,-47 2 0,41 0 0,-50 1 0,15 7 0,-26-2 0,10 14 0,-12-7 0,12 16 0,-15-12 0,15 15 0,-5-3 0,0-1 0,6-1 0,-14-15 0,16-1 0,-7-5 0,21 0 0,-22 0 0,10 0 0,6-2 0,-11 1 0,47-1 0,-41 2 0,57-3 0,-55 0 0,59 2 0,-54-3 0,50 3 0,-48-2 0,55 1 0,-63 2 0,57 5 0,-56 2 0,54-1 0,-49-2 0,54-10 0,-62 5 0,64-6 0,-60 9 0,22-4 0,3-2 0,-12 1 0,9-2 0,-1 1 0,-14 0 0,15-4 0,-1 0 0,-20 3 0,18-5 0,1 1 0,-18 4 0,55-17 0,-47 13 0,7-4 0,-1-1 0,-7 1 0,13 2 0,-2 0 0,-18 4 0,62-13 0,-74 20 0,48-15 0,-48 16 0,38-10 0,-36 6 0,26-3 0,-27 1 0,16-3 0,-22 4 0,17-6 0,-20 9 0,12-9 0,-16 8 0,11-5 0,-8 4 0,1-3 0,4 0 0,-5 1 0,1-1 0,4 0 0,-8 1 0,9-1 0,-4 3 0,-1 1 0,7-3 0,-10 3 0,15-8 0,-18 6 0,30-9 0,-27 9 0,33-9 0,-30 10 0,23-8 0,-18 7 0,26-8 0,-26 7 0,12-3 0,-2 1 0,-14 3 0,34-7 0,-32 5 0,29-5 0,-31 8 0,26-5 0,-28 7 0,20-1 0,-22-1 0,15 3 0,-15-3 0,10 3 0,-5-2 0,-2 1 0,14-1 0,-17 2 0,18 0 0,-16 0 0,13 0 0,-15 2 0,12-1 0,-13 1 0,9 1 0,-4 0 0,6 0 0,-5 0 0,15-6 0,-19 2 0,24 4 0,-21-4 0,22 5 0,-21-6 0,18 4 0,-22-4 0,23 4 0,-22-4 0,26 2 0,-27-3 0,18 2 0,-22-1 0,13 2 0,-6 2 0,-3-1 0,9-4 0,-11 0 0,6-5 0,-2-1 0,-2 6 0,4-7 0,-1 3 0,-4-1 0,8-3 0,-9 5 0,8-5 0,-6 2 0,0 0 0,3 1 0,-5 0 0,7 2 0,-6-2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08:05:51.323"/>
    </inkml:context>
    <inkml:brush xml:id="br0">
      <inkml:brushProperty name="width" value="0.3" units="cm"/>
      <inkml:brushProperty name="height" value="0.6" units="cm"/>
      <inkml:brushProperty name="color" value="#C5B38D"/>
      <inkml:brushProperty name="tip" value="rectangle"/>
      <inkml:brushProperty name="rasterOp" value="maskPen"/>
    </inkml:brush>
  </inkml:definitions>
  <inkml:trace contextRef="#ctx0" brushRef="#br0">486 1 16383,'-18'31'0,"4"-4"0,12-23 0,-3 9 0,-9 4 0,4-1 0,-4 0 0,-11 19 0,20-21 0,-42 54 0,38-52 0,-38 61 0,36-57 0,-14 24 0,-1 1 0,14-23 0,-18 26 0,0 0 0,18-29 0,-41 55 0,39-63 0,-22 25 0,25-29 0,-4 7 0,19-49 0,-5 26 0,9-35 0,-5 31 0,0 0 0,27-63 0,-21 49 0,23-52 0,-30 71 0,4-4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08:06:13.005"/>
    </inkml:context>
    <inkml:brush xml:id="br0">
      <inkml:brushProperty name="width" value="0.3" units="cm"/>
      <inkml:brushProperty name="height" value="0.6" units="cm"/>
      <inkml:brushProperty name="color" value="#C5B38D"/>
      <inkml:brushProperty name="tip" value="rectangle"/>
      <inkml:brushProperty name="rasterOp" value="maskPen"/>
    </inkml:brush>
  </inkml:definitions>
  <inkml:trace contextRef="#ctx0" brushRef="#br0">930 6930 16383,'-31'21'0,"3"-5"0,27-11 0,-11 5 0,2 5 0,-5 0 0,-5 19 0,12-24 0,-23 49 0,21-48 0,-15 33 0,0 1 0,14-29 0,-20 38 0,1 0 0,20-36 0,-24 36 0,-2 0 0,20-32 0,-25 35 0,0 0 0,26-35 0,-31 43 0,-2 1 0,30-40 0,-26 42 0,1-1 0,30-45 0,-14 26 0,4-3 0,16-31 0,-15 34 0,17-42 0,-5 9 0,4-50 0,3 24 0,0-27 0,8 27 0,-1 2 0,23-55 0,-17 40 0,18-35 0,3-4 0,-9 23 0,10-11 0,9-13 0,-8 9 0,-1-8 0,9 0 0,11-12 0,-12 15 0,-15 7 0,16-11 0,13-13 0,-13 17 0,-18 21 0,21-27 0,15-20 0,-14 20 0,-21 30 0,12-17 0,9-14 0,-13 18 0,-21 28 0,22-23 0,-1 2 0,-24 27 0,29-21 0,-35 32 0,-9 45 0,3-25 0,-14 35 0,18-45 0,-3 5 0,-27 50 0,23-39 0,-24 40 0,-1 1 0,22-39 0,-26 49 0,-2 0 0,23-43 0,-15 40 0,2 4 0,17-33 0,-9 20 0,-1 0 0,8-26 0,18 7 0,-4-32 0,12 21 0,-20-6 0,-35 61 0,35-67 0,-28 34 0,30-48 0,-3 0 0,13-36 0,-1 21 0,5-25 0,16-9 0,-17 26 0,16-31 0,1-1 0,-14 29 0,14-39 0,0-1 0,-11 35 0,8-35 0,0 1 0,-12 39 0,14-29 0,0 2 0,-17 33 0,23-28 0,-25 36 0,-1 8 0,-9 25 0,0-14 0,-6 22 0,1-9 0,6-12 0,-38 69 0,28-58 0,-29 49 0,-1 5 0,24-31 0,-25 34 0,1-1 0,24-34 0,-24 27 0,-1-2 0,22-32 0,-9 13 0,-10 14 0,11-14 0,11-14 0,-24 37 0,1-4 0,29-42 0,-23 28 0,8-6 0,13-26 0,-13 18 0,20-33 0,17-61 0,-1 34 0,5-39 0,5 7 0,0 2 0,-7 14 0,21-55 0,2-1 0,-15 53 0,18-55 0,-26 74 0,12-29 0,-12 26 0,13-24 0,3-19 0,-6-29 0,10 11 0,-9 0 0,-3 9 0,-10 42 0,17-33 0,0 2 0,-19 42 0,35-69 0,-32 75 0,12-60 0,-12 63 0,-3-26 0,-29 80 0,14-27 0,-19 36 0,-7 25 0,20-54 0,-21 50 0,-2 18 0,24-56 0,-21 43 0,-7 7 0,0-10 0,15-30 0,1 0 0,-18 22 0,37-66 0,-8 15 0,15-53 0,3-7 0,-3 3 0,12-39 0,1 1 0,-7 39 0,7-47 0,3-31 0,-3 26 0,-5 39 0,4-35 0,3-27 0,-4 29 0,-4 40 0,7-39 0,4-29 0,-4 24 0,-3 27 0,0-1 0,4-25 0,2-9 0,-2 8 0,-4 23 0,-1-13 0,-1 10 0,2-26 0,1-7 0,-2 9 0,-5 25 0,-7 0 0,5 6 0,2-15 0,0 3 0,1-21 0,0 12 0,2 12 0,-2 2 0,0-23 0,0 2 0,-2 24 0,-1 13 0,2-36 0,1-27 0,-2 29 0,-2 45 0,0-22 0,1-16 0,-1 23 0,-1 37 0,4-61 0,-7 74 0,4-6 0,-20 43 0,9-1 0,-12 8 0,-16 54 0,22-62 0,-12 30 0,-9 20 0,9-17 0,10-21 0,-7 21 0,-9 25 0,1 2 0,8-20 0,8 1 0,-4-6 0,-8 18 0,0-1 0,7-19 0,2-4 0,-7 10 0,-7 15 0,6-17 0,3-15 0,-11 38 0,0-6 0,20-53 0,-28 59 0,33-77 0,-10 21 0,24-80 0,-2 32 0,6-39 0,10-21 0,-9 33 0,12-43 0,0-2 0,-10 33 0,5-11 0,5-14 0,-6 16 0,-5 22 0,8-27 0,7-20 0,-5 21 0,-9 28 0,6-20 0,4-8 0,3 6 0,-2 8 0,-5 6 0,13-25 0,9-21 0,-8 19 0,-8 21 0,8-20 0,9-19 0,-9 20 0,-9 26 0,10-15 0,8-16 0,-8 18 0,-12 21 0,27-40 0,-3 3 0,-33 50 0,14-21 0,-1 3 0,-18 26 0,10-9 0,-14 66 0,-2-21 0,0 30 0,0-1 0,-2-35 0,0 38 0,1 4 0,-2-30 0,-4 44 0,-2 3 0,3-36 0,-8 33 0,1-1 0,8-38 0,-8 26 0,2-2 0,7-32 0,-9 28 0,8-16 0,1-24 0,-2 17 0,11-73 0,-3 30 0,6-32 0,-3 0 0,-1 31 0,2-50 0,1-10 0,-3 21 0,2-16 0,1-17 0,-1 13 0,1-6 0,3-5 0,4-17 0,0 23 0,1 25 0,0-20 0,2-19 0,-3 25 0,-4 39 0,4-38 0,1-24 0,-4 21 0,-6 32 0,6-25 0,4-19 0,-4 20 0,-7 28 0,13-46 0,-1-1 0,-12 45 0,10-27 0,0 3 0,-11 38 0,17-62 0,-18 66 0,6-32 0,-6 45 0,-1-1 0,-1 41 0,-1-14 0,-1 20 0,-2-5 0,4-20 0,3 45 0,-2-44 0,0 50 0,-1 5 0,-2-37 0,-3 18 0,-2 8 0,-3-4 0,0-7 0,-4-9 0,-1 42 0,3-5 0,7-52 0,-3 50 0,8-62 0,0 6 0,15-55 0,-12 27 0,2-89 0,-5 69 0,3-32 0,2-2 0,4 25 0,12-38 0,0 0 0,-13 35 0,14-47 0,-1 1 0,-16 46 0,15-50 0,-11 39 0,-2 6 0,-3 10 0,12-57 0,1-4 0,-6 46 0,3-11 0,4-16 0,-2 16 0,0 10 0,9-37 0,-1 3 0,-13 49 0,9-23 0,-1 4 0,-12 34 0,18-41 0,-21 49 0,4-3 0,-21 63 0,6-20 0,-10 30 0,6 11 0,9-47 0,-1 44 0,0 2 0,4-41 0,-6 34 0,-2 22 0,0-15 0,2-20 0,-5 24 0,-4 20 0,2-22 0,4-29 0,-7 50 0,1-2 0,6-56 0,1 26 0,5-4 0,5-40 0,0 18 0,22-57 0,-19 20 0,19-26 0,-17 19 0,1 2 0,23-40 0,-17 32 0,10-31 0,-3-2 0,-11 30 0,19-42 0,-2-1 0,-19 42 0,25-48 0,3-2 0,-21 40 0,16-33 0,-2 1 0,-17 38 0,10-20 0,0 2 0,-15 26 0,38-51 0,-36 53 0,36-26 0,-33 34 0,21-6 0,-24 13 0,11 13 0,-14-2 0,17 28 0,-16-20 0,26 53 0,-24-48 0,10 26 0,-1 0 0,-10-22 0,26 48 0,2 4 0,-16-37 0,27 35 0,2-4 0,-27-46 0,26 15 0,2-2 0,-23-17 0,40 16 0,-51-31 0,28 9 0,-25-9 0,39 20 0,-48-18 0,20 7 0,-30-7 0,4 4 0,-18 5 0,3-7 0,-7 0 0,1-8 0,4-4 0,-5-1 0,3-6 0,0 1 0,-5-8 0,9 11 0,-16-18 0,20 18 0,-26-13 0,22 14 0,-22-6 0,22 9 0,-3-7 0,48 27 0,-26-17 0,32 20 0,-23-14 0,-9-4 0,34 14 0,-29-13 0,38 13 0,-39-11 0,40 11 0,-35-13 0,64 5 0,-52-10 0,20 2 0,0-1 0,-23-3 0,69 3 0,-74-4 0,52 0 0,-62 0 0,15-1 0,-71 2 0,30 2 0,-35 0 0,36-3 0,3 3 0,-16-3 0,9 3 0,-5 0 0,-28 3 0,31-3 0,-67 10 0,68-8 0,-53 8 0,51-9 0,-10 4 0,73 1 0,-27 0 0,44 5 0,-45-8 0,22 20 0,-17-19 0,43 27 0,-44-25 0,77 11 0,-61-14 0,22 5 0,-1 0 0,-21-5 0,17 10 0,-1 0 0,-19-10 0,26 10 0,13-3 0,-41-8 0,67 11 0,-73-12 0,32 4 0,-41-5 0,17 3 0,-22-3 0,5 0 0,-54-5 0,29 3 0,-39-3 0,-5 0 0,32 7 0,-34-1 0,-2 1 0,29 2 0,-27 4 0,0 0 0,30-3 0,-26 6 0,35-8 0,1 3 0,3-5 0,-5 2 0,6 2 0,43 9 0,-24-6 0,40 5 0,-11-14 0,-19 3 0,75 1 0,-65 0 0,34-1 0,1 0 0,-30-2 0,31 4 0,-1 1 0,-28 0 0,28 10 0,-2 2 0,-33-6 0,38 18 0,2 0 0,-36-15 0,24 13 0,0 2 0,-19-14 0,49 30 0,-49-33 0,24 6 0,-1-2 0,-29-11 0,41 12 0,3 0 0,-27-9 0,35 3 0,2-2 0,-25-6 0,26-2 0,-3 1 0,-41 4 0,25-5 0,-3 0 0,-39 3 0,39-4 0,-41 10 0,-5-5 0,2 10 0,-14-3 0,-5 5 0,-2 0 0,1-2 0,-9 11 0,5-14 0,-15 28 0,12-29 0,-16 37 0,14-31 0,-13 37 0,14-29 0,-3 20 0,12-29 0,15 2 0,1-15 0,32-13 0,-20 2 0,52-32 0,-46 14 0,25-7 0,1 0 0,-15-1 0,29-6 0,0 0 0,-29 12 0,2 2 0,-1 1 0,-9 6 0,-6 6 0,-1 0 0,-6 4 0,28-3 0,-28 5 0,32 0 0,-51 9 0,8 4 0,-15 20 0,4-7 0,-5 10 0,-2 7 0,1-16 0,-5 44 0,6-37 0,-5 48 0,6-48 0,-15 55 0,11-59 0,-12 41 0,14-44 0,2 28 0,2-27 0,3 13 0,-1-25 0,4 2 0,15-8 0,-6-3 0,6-1 0,10-9 0,-15 6 0,56-32 0,-43 19 0,20-16 0,0-1 0,-17 12 0,21-18 0,-1-2 0,-19 16 0,14-12 0,-2 0 0,-21 16 0,20-12 0,-8 0 0,-18 18 0,31-29 0,-35 31 0,10-6 0,-18 18 0,-18 36 0,7-18 0,-17 28 0,44-35 0,-57 43 0,22 20 0,-33-6 0,10-1 0,5-4 0,14-27 0,-21 29 0,0 0 0,18-21 0,-28 37 0,39-57 0,-1 4 0,10-20 0,15-45 0,-2 15 0,9-33 0,18-21 0,-30 55 0,13-31 0,9-20 0,-6 11 0,-3-3 0,5 6 0,9-17 0,1-2 0,-8 16 0,8-29 0,6 11 0,10-13 0,-13 19 0,-17 15 0,8-4 0,2-6 0,-7 13 0,-4 2 0,7-27 0,7 14 0,10-10 0,-7 12 0,2-5 0,-1 9 0,7-11 0,-9 13 0,-9 5 0,24-27 0,1 0 0,-21 25 0,12-13 0,-3 5 0,-26 32 0,27-51 0,-38 66 0,15-23 0,-20 36 0,-22 43 0,7-16 0,-14 35 0,-12 5 0,20-24 0,-18 29 0,-2 1 0,10-16 0,-15 32 0,-8-3 0,35-52 0,-18 20 0,0-1 0,22-28 0,-16 16 0,29-35 0,16-41 0,-8 21 0,17-38 0,-17 40 0,20-56 0,-19 38 0,24-34 0,4-3 0,-18 23 0,14-22 0,-2-2 0,-17 16 0,6-4 0,-1 1 0,-4 14 0,10-9 0,-1 2 0,-9 20 0,20-47 0,-27 61 0,4-12 0,-1 8 0,-8 13 0,13-19 0,-33 73 0,18-37 0,-24 51 0,5-18 0,7-14 0,-10 20 0,-1 0 0,6-9 0,-14 22 0,-1 1 0,13-23 0,-11 16 0,-2-4 0,13-28 0,-11 27 0,22-46 0,8 2 0,8-35 0,-3 14 0,10-32 0,-11 31 0,7-13 0,19-29 0,-18 34 0,16-27 0,0 0 0,-14 30 0,21-29 0,2-2 0,-12 18 0,18-19 0,2 0 0,-18 24 0,12-17 0,0 5 0,-19 30 0,44-48 0,-46 50 0,33-23 0,-33 30 0,39-6 0,-33 12 0,45 13 0,-48 0 0,48 32 0,-50-30 0,47 39 0,-46-39 0,45 45 0,-42-42 0,46 44 0,-45-46 0,56 38 0,-52-37 0,47 28 0,-45-29 0,31 23 0,-37-26 0,25 11 0,-34-17 0,27 7 0,-30-9 0,29 6 0,-28-7 0,10-3 0,-70-5 0,34 3 0,-53-5 0,31 4 0,10-1 0,-69 1 0,63 1 0,-20 0 0,2 0 0,25-1 0,-18-2 0,34 3 0,57-5 0,-30 6 0,48-5 0,-10 9 0,-2 1 0,-1-2 0,42 6 0,0 0 0,-40-4 0,23 6 0,3-1 0,-5-9 0,10 3 0,2 0 0,-35-7 0,-1-2 0,35-1 0,-3-1 0,-3 1 0,-4 3 0,0 1 0,-11 1 0,21-3 0,1 0 0,-25 3 0,-8-6 0,2 0 0,38 0 0,-50 4 0,13-4 0,-4 0 0,-32 1 0,20-1 0,-42 2 0,-45-4 0,21 2 0,-35-3 0,3-2 0,22 8 0,-18 1 0,-2 0 0,-1 3 0,-26 4 0,44-6 0,-8-3 0,-36 5 0,26-4 0,-9 2 0,6 0 0,32 0 0,-61-3 0,72 3 0,-37 0 0,43 0 0,-18-5 0,18-4 0,-7-8 0,8-3 0,-3-10 0,6 3 0,4-13 0,4 17 0,1-21 0,-2 31 0,-3-28 0,0 32 0,0-12 0,-8 8 0,1 3 0,-6-16 0,1 14 0,-14-18 0,16 21 0,-33-27 0,35 29 0,-35-23 0,28 30 0,-37-25 0,32 24 0,-39-24 0,37 20 0,-28-16 0,30 16 0,-27-10 0,31 14 0,-38-2 0,32 1 0,-33 4 0,34-4 0,-36 2 0,37-3 0,-44 3 0,41 0 0,-39 3 0,40 0 0,-30 9 0,33-6 0,-39 19 0,36-16 0,-35 19 0,40-20 0,-30 18 0,36-18 0,-27 10 0,33-11 0,-13-2 0,39-37 0,-12 15 0,20-27 0,17-1 0,-29 22 0,52-45 0,-49 46 0,19-23 0,-29 32 0,-5 0 0,-38 23 0,17-2 0,-28 14 0,29-6 0,-7 5 0,-18 19 0,15-18 0,-47 42 0,54-48 0,-29 25 0,22-18 0,7-10 0,-36 33 0,36-35 0,-40 37 0,41-37 0,-37 39 0,40-41 0,-26 26 0,24-33 0,-4 5 0,4-7 0,5-7 0,-1-3 0,3-7 0,4 3 0,7-2 0,-1 1 0,7-7 0,-7 7 0,6-17 0,-1 15 0,8-27 0,-7 25 0,11-30 0,-16 36 0,8-13 0,-5 11 0,2 6 0,1-16 0,-3 17 0,9-13 0,-7 14 0,16-6 0,-15 4 0,26-7 0,-27 6 0,36-18 0,-33 16 0,52-40 0,-40 36 0,34-23 0,-40 35 0,23-3 0,-21 6 0,39 1 0,-31 1 0,54 4 0,-56-4 0,64 4 0,-70-2 0,31 2 0,-5 14 0,-20-7 0,47 23 0,-44-26 0,28 14 0,-32-20 0,39 15 0,-27-6 0,-7-20 0,2 11 0,0-1 0,7 11 0,52 34 0,-63-32 0,23 7 0,-2-1 0,-24-6 0,22 7 0,2-1 0,-17-8 0,43 26 0,-43-28 0,25 15 0,-34-11 0,23 12 0,-26-11 0,31 13 0,-25-18 0,24 22 0,-28-18 0,18 30 0,-20-27 0,29 26 0,-28-32 0,32 19 0,-32-24 0,23 19 0,-23-15 0,20 18 0,-18-16 0,23 16 0,-26-12 0,26 15 0,-26-16 0,27 18 0,-23-22 0,23 23 0,-19-20 0,22 22 0,-30-23 0,25 12 0,-25-14 0,32 12 0,-23-7 0,28 9 0,-34-16 0,33 13 0,-32-15 0,41 28 0,-43-23 0,49 28 0,-46-24 0,51 15 0,-45-16 0,45 20 0,-47-20 0,53 29 0,-55-30 0,59 22 0,-55-20 0,56 21 0,-50-20 0,16 3 0,1-1 0,-12-5 0,14 1 0,0-1 0,-18-4 0,50 24 0,-54-24 0,43 29 0,-48-26 0,40 24 0,-33-11 0,26 9 0,-29-13 0,35 1 0,-40-14 0,22-6 0,4-3 0,-10 4 0,14-5 0,0 2 0,-14 5 0,12-4 0,-2 0 0,-11 2 0,11-4 0,0-1 0,-5 0 0,48 2 0,-54 1 0,46-2 0,-46 7 0,43-9 0,-30 4 0,22 0 0,-28-5 0,9-18 0,-21 12 0,34-13 0,-34 24 0,47-5 0,-47 1 0,34 0 0,-33 0 0,39 6 0,-40-5 0,50 5 0,-49-4 0,45 6 0,-38-8 0,48 7 0,-49-5 0,39 3 0,-57 0 0,27 1 0,-30-2 0,14-3 0,-6 2 0,10-4 0,-7 2 0,15 0 0,-18-3 0,34-2 0,-22-3 0,38 0 0,-38-1 0,37 3 0,-35-2 0,29 2 0,-38 3 0,14 0 0,-24-2 0,28 3 0,-20-5 0,23 3 0,-26 0 0,18 2 0,-21 2 0,12 2 0,-26-1 0,15 2 0,-19-3 0,9 5 0,-37 18 0,13-12 0,-22 14 0,17-19 0,-6 0 0,-13 15 0,2-10 0,-20 18 0,17-13 0,-18 6 0,12-1 0,7-10 0,-9 7 0,-21-1 0,15 2 0,-49 14 0,49-12 0,-38 8 0,36-17 0,-42 6 0,39-10 0,-37 3 0,45-5 0,-28 0 0,34-7 0,-36 6 0,34-7 0,-36 2 0,37-1 0,-23-4 0,26 5 0,-20-5 0,25 4 0,-28-1 0,38 2 0,-25-3 0,30 2 0,-17 1 0,14 1 0,-17 2 0,19-3 0,-5 0 0,6-3 0,2 2 0,-10-6 0,2 3 0,-8-7 0,0 8 0,-11-2 0,9 5 0,-6 0 0,18 0 0,-3-5 0,12 3 0,-7 10 0,54 8 0,-22 2 0,45 3 0,-25-16 0,1 6 0,0-6 0,61 2 0,-42-2 0,22-2 0,1-1 0,-10-1 0,7-1 0,2-1 0,2-7 0,-1 1 0,-1 0 0,-5-3 0,15 1 0,-1 0 0,-24 5 0,32-5 0,1 0 0,-23 7 0,21-4 0,1-1 0,-22 5 0,5-4 0,-1-2 0,-10-2 0,-2 0 0,0 0 0,6-1 0,-12 0 0,-2-1 0,-3 4 0,-2-5 0,11 4 0,-29 8 0,44-8 0,-41 9 0,35-19 0,-36 10 0,38-15 0,-37 14 0,17-9 0,-21 6 0,8-9 0,-12 2 0,6-5 0,-8 4 0,6-1 0,-15 2 0,6 5 0,-12 2 0,7-1 0,-9 10 0,3-11 0,6-2 0,-3-2 0,13-8 0,-13 12 0,0 2 0,5-3 0,-10 3 0,21-9 0,-16 7 0,13-3 0,-13 8 0,5-3 0,-9 7 0,7-7 0,-6 8 0,10-10 0,-2 8 0,12-9 0,-6 4 0,21-7 0,-19 9 0,36-13 0,-38 15 0,28-10 0,-40 14 0,42-10 0,-36 12 0,41-7 0,-40 6 0,25 0 0,-30 0 0,17-2 0,-21 4 0,11-6 0,-7 3 0,16-7 0,-5 7 0,7-3 0,-11 4 0,5-8 0,-10 2 0,20-8 0,-18 7 0,23-4 0,-24 10 0,20-8 0,-21 7 0,18-13 0,-20 11 0,15-12 0,-17 10 0,17-10 0,-17 9 0,13-5 0,-18 8 0,14-8 0,-9 5 0,7-9 0,-5 9 0,3-10 0,-5 9 0,6-13 0,-11 12 0,8-12 0,-11 13 0,6-9 0,-1 5 0,-5 3 0,10-7 0,-7 10 0,15-7 0,-10 6 0,7-3 0,-16 7 0,2-2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08:06:37.791"/>
    </inkml:context>
    <inkml:brush xml:id="br0">
      <inkml:brushProperty name="width" value="0.3" units="cm"/>
      <inkml:brushProperty name="height" value="0.6" units="cm"/>
      <inkml:brushProperty name="color" value="#C5B38D"/>
      <inkml:brushProperty name="tip" value="rectangle"/>
      <inkml:brushProperty name="rasterOp" value="maskPen"/>
    </inkml:brush>
  </inkml:definitions>
  <inkml:trace contextRef="#ctx0" brushRef="#br0">372 8393 16383,'39'-20'0,"-9"2"0,-23 17 0,0-7 0,13-1 0,-9-1 0,5-1 0,24-3 0,-26 9 0,58-26 0,-58 23 0,60-32 0,-57 30 0,27-12 0,-36 16 0,24-15 0,-22 11 0,50-30 0,-49 29 0,52-26 0,-50 31 0,59-34 0,-57 34 0,75-42 0,-73 40 0,78-36 0,-78 37 0,57-25 0,-62 27 0,44-17 0,-44 17 0,36-2 0,-35 4 0,30 2 0,-30-1 0,32 2 0,-34-3 0,45-3 0,-46 0 0,48-6 0,-49 8 0,42-3 0,-40 6 0,39-7 0,-35 4 0,57-16 0,-51 14 0,57-10 0,-63 12 0,51-9 0,-52 5 0,52-17 0,-55 17 0,39-14 0,-41 15 0,16-7 0,-15 8 0,-2-5 0,1-6 0,-11 3 0,1-8 0,-11 12 0,-2-4 0,-1 7 0,0 2 0,-2-1 0,2 3 0,-3-3 0,-13-2 0,13 4 0,-7-2 0,14 9 0,-30-7 0,24 5 0,-75 1 0,73 3 0,-34 4 0,0 1 0,36-5 0,-78 14 0,78-17 0,-33 9 0,-3 2 0,31-9 0,-36 15 0,0 1 0,35-11 0,-31 14 0,0 1 0,34-16 0,-31 17 0,-2-1 0,25-14 0,-25 14 0,1 1 0,24-13 0,-28 11 0,3 1 0,33-12 0,-34 15 0,1 1 0,38-18 0,-67 38 0,61-40 0,-52 37 0,53-32 0,-67 40 0,73-44 0,-73 36 0,71-38 0,-42 22 0,51-26 0,-9 7 0,51-36 0,-24 17 0,26-18 0,-21 13 0,-7 4 0,42-30 0,-37 28 0,59-44 0,-57 46 0,65-44 0,-62 42 0,48-33 0,-51 32 0,46-27 0,-45 29 0,59-36 0,-61 38 0,28-18 0,-8 3 0,-22 16 0,53-26 0,-42 20 0,16-1 0,-29 7 0,-56 37 0,28-19 0,-36 19 0,4 3 0,23-21 0,-24 21 0,0 1 0,21-18 0,-24 16 0,-5 6 0,-4 6 0,-19 0 0,0 1 0,12 0 0,-12 1 0,10-8 0,49-28 0,-34 23 0,0 0 0,35-22 0,-68 31 0,74-36 0,-27 7 0,38-10 0,33-40 0,-18 31 0,23-35 0,-4 10 0,-20 18 0,62-52 0,-56 55 0,43-24 0,3 0 0,-37 26 0,55-28 0,2-2 0,-52 23 0,57-28 0,-1-1 0,-56 26 0,36-15 0,-1 2 0,-41 18 0,49-22 0,-53 20 0,17-9 0,-29 18 0,3 1 0,-39 31 0,17-14 0,-24 13 0,14-6 0,11-11 0,-30 20 0,24-17 0,-41 28 0,38-23 0,-57 42 0,60-44 0,-55 47 0,61-47 0,-32 24 0,36-33 0,0 2 0,37-25 0,-13 9 0,17-12 0,0-7 0,-22 17 0,58-41 0,-45 40 0,21-16 0,1 0 0,-20 17 0,29-15 0,-3 2 0,-32 20 0,44-11 0,3 1 0,-34 9 0,54-12 0,3-3 0,-46 3 0,18-1 0,16-3 0,-17 3 0,-25 5 0,63-13 0,-2 1 0,-67 18 0,63-13 0,0 0 0,-62 13 0,67-15 0,0 0 0,-62 16 0,53-13 0,-3 2 0,-60 15 0,28-5 0,-3 2 0,-36 5 0,23 1 0,-37 4 0,-42 15 0,26-13 0,-33 10 0,20-6 0,14-4 0,-72 24 0,64-23 0,-44 15 0,-23-5 0,61-10 0,-45 9 0,-13 0 0,24-6 0,3-2 0,5 2 0,-2 0 0,-38 5 0,9-3 0,43-9 0,-38 6 0,2-2 0,42-6 0,-23 2 0,5 0 0,37-2 0,-25-1 0,35-3 0,0-16 0,8 2 0,3-2 0,3 1 0,-3 8 0,11-7 0,-10 4 0,7 2 0,13-11 0,-16 15 0,61-35 0,-55 34 0,34-20 0,0 0 0,-32 18 0,33-16 0,-1 1 0,-34 15 0,34-12 0,-1 0 0,-35 8 0,66-23 0,-73 28 0,21-2 0,-69 35 0,28-15 0,-39 25 0,17-18 0,11-5 0,-56 26 0,50-28 0,-37 19 0,-1 0 0,31-17 0,-43 17 0,0-1 0,44-19 0,-37 11 0,1 1 0,44-11 0,-64 19 0,81-23 0,-14 6 0,67-19 0,-22 3 0,31-3 0,33-4 0,-50 9 0,66-5 0,5-1 0,-47 3 0,18 2 0,21-2 0,-23 1 0,-24-3 0,48 0 0,-6 0 0,-64 4 0,45-5 0,2 1 0,-41 2 0,34-2 0,-2-1 0,-36 3 0,26 3 0,0 1 0,-33 3 0,56 9 0,-69-5 0,15 3 0,6 0 0,-16-6 0,25 5 0,-32-3 0,-45 17 0,25-13 0,-37 10 0,-36 4 0,41-7 0,-46 7 0,-5 0 0,27-5 0,-10 4 0,-18 5 0,17-4 0,2 2 0,-8 5 0,-17 8 0,23-8 0,29-6 0,-8-1 0,-3 0 0,-7 6 0,34-16 0,-31 12 0,54-22 0,10-8 0,29-21 0,-20 16 0,21-13 0,-1 5 0,-14 13 0,49-29 0,-42 25 0,32-10 0,2 0 0,-28 10 0,55-14 0,4 1 0,-44 14 0,15-7 0,-3 2 0,-31 13 0,3-8 0,-12 8 0,12 1 0,-14 1 0,15-1 0,7-5 0,29-3 0,20-3 0,-11 1 0,8-3 0,-2 1 0,24-5 0,0 0 0,-26 5 0,-11 1 0,6-2 0,23-5 0,2-1 0,-23 6 0,11 3 0,-9-5 0,22-5 0,0 0 0,-24 4 0,0 3 0,9-6 0,12-2 0,-20 9 0,2 3 0,-12 1 0,12 1 0,2-5 0,25-4 0,1-1 0,-25 4 0,0 3 0,0-3 0,14-2 0,-21 4 0,-26 5 0,21-1 0,-6 1 0,-43 6 0,23-3 0,-113 22 0,42-11 0,-49 14 0,21-10 0,4-2 0,12 1 0,-42 8 0,-28 7 0,21-5 0,20-3 0,-17 7 0,-19 7 0,26-8 0,33-9 0,-44 14 0,2-1 0,54-18 0,-39 7 0,3-3 0,52-12 0,-76 9 0,80-11 0,-38 0 0,47-3 0,-15-6 0,46-12 0,-19 11 0,37-12 0,-25 20 0,80-26 0,-65 19 0,57-15 0,1-1 0,-55 16 0,32-8 0,24-7 0,-18 5 0,-20 4 0,17-6 0,18-7 0,-20 5 0,-20 8 0,41-20 0,-2 1 0,-46 20 0,41-19 0,-1-2 0,-42 15 0,28-10 0,-3 0 0,-39 14 0,40-21 0,-60 29 0,7-6 0,-47 8 0,26 6 0,-32-2 0,23 4 0,0-2 0,-69 9 0,49-3 0,-25 3 0,-17 4 0,12-2 0,-1 2 0,-21 4 0,-23 5 0,23-5 0,21-5 0,-22 6 0,-21 4 0,26-6 0,36-10 0,-23 5 0,-12 1 0,0-4 0,8-3 0,16-5 0,-19 6 0,-18 4 0,26-5 0,39-5 0,-52 9 0,2 1 0,57-7 0,-31 1 0,-6-1 0,11-6 0,-11 0 0,31-2 0,32 1 0,36-12 0,-26 7 0,31-7 0,-34 13 0,35-10 0,-19 5 0,50-14 0,8-1 0,-31 7 0,27-2 0,21-2 0,-19 3 0,-21 3 0,44-4 0,-6-1 0,-65 7 0,63-6 0,-73 12 0,9 2 0,-74 25 0,21-12 0,-48 19 0,23-7 0,19-10 0,-22 7 0,-2-1 0,19-7 0,-35 9 0,13-3 0,1 0 0,5 4 0,-18-2 0,-17 4 0,16-5 0,13 0 0,-12-3 0,-15 1 0,18-6 0,25-6 0,-46 7 0,2-1 0,53-7 0,-27 1 0,5 0 0,38-4 0,-29-7 0,37 7 0,42-25 0,-26 20 0,48-30 0,-22 17 0,-6-3 0,43-19 0,-53 35 0,73-34 0,-76 39 0,78-30 0,-78 24 0,39-12 0,-51 18 0,3-1 0,-35 26 0,15-16 0,-17 16 0,15-13 0,6-4 0,-37 31 0,28-26 0,-23 22 0,-2 1 0,17-21 0,-49 50 0,59-53 0,-16 21 0,32-25 0,29-1 0,-17-4 0,27-5 0,-4 1 0,-13-3 0,64-17 0,-53 10 0,29-8 0,2 0 0,-23 9 0,24-4 0,19-4 0,-16 3 0,-14 1 0,10 0 0,24-4 0,1-1 0,-23 5 0,-5-2 0,9-3 0,25-6 0,1-1 0,-22 9 0,9 2 0,-7-5 0,23-8 0,1 0 0,-21 9 0,22 9 0,-28-7 0,11-4 0,-14 6 0,1 10 0,-14-12 0,6 7 0,-5-7 0,0 3 0,13-2 0,5 2 0,17-1 0,4 1 0,-2 0 0,-17-2 0,-3-1 0,8 1 0,14 3 0,13-1 0,-6 2 0,-22 1 0,15-9 0,-24 7 0,18-3 0,1 0 0,-21 4 0,16-7 0,2 1 0,17-5 0,-21 5 0,-12 7 0,7-3 0,17-3 0,-20 3 0,-19 6 0,32-7 0,-5 1 0,-53 9 0,49-15 0,-77 19 0,16-3 0,-69 9 0,35-1 0,-59 9 0,47-9 0,-44 14 0,-8 3 0,16-10 0,-17 13 0,-10 3 0,13-12 0,4-2 0,-28 18 0,16-10 0,-13 1 0,18-5 0,12-2 0,-19 6 0,-22 4 0,21-6 0,19-9 0,-2 3 0,-23 5 0,-1 0 0,20-3 0,-13 0 0,-6 0 0,-18 3 0,23-4 0,24-2 0,-3-3 0,-13 1 0,14-2 0,8 3 0,-9-2 0,-16 0 0,18-3 0,19-3 0,-45 2 0,5 1 0,58-1 0,-69-6 0,82 0 0,-13-6 0,54-16 0,-18 16 0,18-16 0,-1 12 0,61-21 0,-41 12 0,47-13 0,-2 3 0,-50 20 0,21-9 0,17-5 0,-15 4 0,-14 8 0,49-19 0,-4-1 0,-54 16 0,55-21 0,-33 12 0,-44 14 0,33-12 0,1 1 0,-31 11 0,48-22 0,-52 23 0,33-19 0,-35 18 0,21-10 0,-38 21 0,-34 23 0,14-11 0,-30 16 0,28-18 0,8-3 0,-4 3 0,-49 25 0,30-18 0,-46 21 0,-8 3 0,11-9 0,1 6 0,-15 9 0,14-6 0,33-17 0,-1 1 0,-20 13 0,-15 10 0,0-1 0,17-10 0,-16 5 0,5-1 0,-13 8 0,20-13 0,25-19 0,-20 8 0,4-2 0,40-15 0,-42 7 0,58-13 0,-7 1 0,50-27 0,-20 17 0,26-14 0,-10 11 0,-5-3 0,28-5 0,3-1 0,-8-8 0,10 5 0,15-3 0,-13 4 0,-6-1 0,21-4 0,23-5 0,-18 4 0,-2 2 0,1 0 0,16-4 0,-17 5 0,-2 0 0,-1 4 0,15-3 0,-16 4 0,-4-1 0,18 2 0,22-2 0,-22 4 0,-20 2 0,9 0 0,17-1 0,-23 4 0,-30 5 0,36-2 0,-5 2 0,-51 7 0,68-3 0,-74 5 0,23 4 0,-30 1 0,2 12 0,-28 10 0,11-10 0,-49 29 0,30-32 0,-25 15 0,-6 1 0,5-10 0,-39 23 0,-2-1 0,29-24 0,-10 10 0,7-1 0,37-20 0,-10 3 0,16-3 0,-12-2 0,-38 20 0,-27 13 0,15-7 0,-11-1 0,24-4 0,-19 7 0,5 0 0,27-12 0,24-9 0,-47 24 0,72-32 0,-12 6 0,59-31 0,-16 5 0,19-5 0,32-6 0,-51 18 0,33-12 0,-1 0 0,-34 11 0,31-9 0,1 1 0,-31 10 0,65-9 0,6-1 0,-52 6 0,27 3 0,10-3 0,-9-6 0,-6 1 0,10 4 0,12-2 0,22-3 0,-18 4 0,2 6 0,-10-1 0,15-1 0,-18 1 0,-7 2 0,15 0 0,-5-1 0,-40 1 0,58-2 0,-82 3 0,8-1 0,-52 39 0,12-23 0,-21 29 0,-12-13 0,24-10 0,-31 12 0,-4 1 0,17-9 0,-52 14 0,-5-2 0,38-15 0,-17-1 0,-19 2 0,18-4 0,5-4 0,-4 2 0,-15 3 0,20-2 0,18-3 0,-25 5 0,8-1 0,50-11 0,-32 3 0,44-9 0,5 2 0,29-22 0,-13 15 0,21-17 0,32-8 0,-36 16 0,39-18 0,-1 11 0,-38 11 0,56-15 0,7-2 0,-35 8 0,24-6 0,21-6 0,-17 6 0,-6 3 0,-10 1 0,17-9 0,0-1 0,-18 9 0,7-1 0,17-7 0,21-7 0,-24 9 0,-28 11 0,13-5 0,17-6 0,-22 6 0,-29 6 0,31-7 0,-6 2 0,-46 13 0,46-6 0,-56 9 0,13-2 0,-61 22 0,25-6 0,-35 14 0,-8-4 0,19-3 0,-50 14 0,-3 2 0,35-6 0,-6-3 0,-22 5 0,-2 0 0,20-3 0,-13 12 0,-7-9 0,-19 0 0,24-3 0,28-3 0,-10-6 0,12-5 0,44-8 0,-9 2 0,57-22 0,-18 9 0,25-15 0,-21 14 0,17-17 0,2-2 0,-2 4 0,19-10 0,16-9 0,-15 9 0,-11 4 0,6 0 0,21-9 0,3-2 0,-17 9 0,-19 8 0,0 0 0,23-11 0,16-8 0,0 1 0,-17 9 0,18-8 0,-17 6 0,7 0 0,10 2 0,-7 5 0,-4-2 0,-5 6 0,21-8 0,1 1 0,-19 8 0,14-5 0,-14 3 0,20-9 0,-2 1 0,-21 8 0,1 0 0,8-6 0,16-8 0,-22 9 0,-32 13 0,21-7 0,-7 2 0,-39 15 0,16-9 0,-92 36 0,23-8 0,-36 16 0,-18 12 0,59-23 0,-51 21 0,-4 1 0,36-18 0,-42 22 0,0 2 0,40-19 0,-40 23 0,36-15 0,4-3 0,4 0 0,-17 5 0,-17 8 0,10-8 0,-12-2 0,20-5 0,-11 5 0,12-7 0,-6-1 0,-4-4 0,4 0 0,31-5 0,-19-2 0,4-2 0,33-6 0,-49 8 0,56-15 0,-18-1 0,28-11 0,-4 1 0,21-12 0,-10 14 0,47-29 0,-28 24 0,21-15 0,41-13 0,-56 27 0,38-15 0,2 1 0,-31 14 0,40-17 0,2-1 0,-35 13 0,28-14 0,-3-1 0,-41 19 0,48-22 0,-62 29 0,9 3 0,-67 16 0,25-2 0,-33 7 0,37-10 0,-10 46 0,5-30 0,-18 17 0,-5-3 0,2-19 0,-28 10 0,-1-1 0,24-10 0,-37 12 0,1 0 0,46-16 0,-42 16 0,-3 2 0,33-14 0,-34 13 0,-1 0 0,38-15 0,-19 4 0,2-1 0,27-10 0,-55-1 0,65-4 0,-18-4 0,37 2 0,16-22 0,-1 15 0,8-14 0,18 7 0,-20 6 0,49-9 0,-37 3 0,27-2 0,2 0 0,-14-2 0,32-10 0,-1 2 0,-40 17 0,47-20 0,-28 13 0,-28 9 0,51-19 0,-60 23 0,12-7 0,-67 42 0,12-9 0,-26 17 0,-25 17 0,42-28 0,-30 14 0,0 1 0,26-14 0,-40 19 0,32-16 0,4-3 0,9-10 0,-48 26 0,-4 2 0,37-22 0,-33 15 0,0-1 0,32-13 0,-8 1 0,5-3 0,32-15 0,-30 11 0,49-20 0,44-20 0,-14 8 0,40-15 0,2 3 0,-31 14 0,35-12 0,1 0 0,-28 10 0,21-7 0,19-5 0,-13 5 0,6 2 0,0-6 0,25-11 0,2-2 0,-19 8 0,-23 10 0,1-1 0,8-6 0,19-8 0,5-3 0,-7 3 0,-17 9 0,-14 7 0,1 0 0,20-8 0,22-9 0,8-4 0,-7 4 0,-22 8 0,-15 6 0,2 1 0,10-3 0,22-7 0,12-3 0,-1 0 0,-11 3 0,-23 7 0,-10 2 0,-5 1 0,10 1 0,12-2 0,4-1 0,-6 0 0,10-4 0,-3-1 0,-11 5 0,-20 9 0,1 0 0,34-13 0,13-6 0,-18 7 0,-1 6 0,-11-4 0,21-1 0,-2 3 0,-18 4 0,10 8 0,-78 11 0,3 7 0,-27 14 0,7-9 0,-14 9 0,-9-1 0,13-14 0,-65 36 0,54-31 0,-52 24 0,-8-14 0,12 6 0,-16-2 0,-3 2 0,1 7 0,32-13 0,-7 1 0,7-2 0,-32 8 0,11-1 0,2-2 0,6-7 0,11-3 0,5-3 0,15-8 0,-11-5 0,44-3 0,11-14 0,19-12 0,-3 8 0,34-38 0,-25 37 0,39-43 0,-31 40 0,53-35 0,-31 27 0,13-4 0,0 1 0,-16 8 0,40-22 0,-8 9 0,-21 9 0,14-6 0,0 1 0,-20 8 0,5 0 0,-3 3 0,-22 8 0,-10 15 0,-64 16 0,-6 15 0,-17-6 0,22-7 0,4 0 0,-54 22 0,44-15 0,-24 9 0,-4 7 0,28-15 0,-25 15 0,-4 1 0,0-7 0,13-1 0,-11 6 0,9-7 0,-26-2 0,9 4 0,-14 9 0,15-8 0,-11-1 0,14-5 0,-13 3 0,13-4 0,-8 0 0,-15-1 0,1-3 0,25-6 0,-1-6 0,5-1 0,30-1 0,-25-9 0,52 0 0,5-5 0,30-19 0,-9 13 0,38-26 0,-28 23 0,66-36 0,-56 30 0,26-11 0,3 0 0,-17 11 0,23-16 0,3-1 0,-9 17 0,4-7 0,14-7 0,-9 6 0,-23 11 0,3 1 0,24-7 0,18-5 0,1-1 0,-15 5 0,-11 1 0,-1 0 0,5 3 0,13-2 0,-2 1 0,-16 3 0,26-10 0,-8 7 0,-7 2 0,-37 6 0,24-2 0,-57 13 0,-1 8 0,-36 12 0,15-5 0,-22 10 0,-24 16 0,32-17 0,-30 14 0,-2 0 0,26-11 0,-23 8 0,-1 1 0,19-6 0,-16 9 0,-1 1 0,8-1 0,-11 4 0,0-1 0,17-9 0,-18 7 0,1 5 0,37-28 0,-37 36 0,53-39 0,5 1 0,37-16 0,-3-3 0,64-26 0,-45 19 0,12-11 0,0 0 0,-13 8 0,21-12 0,2-1 0,3 10 0,22-10 0,1 1 0,-14 14 0,-9 0 0,13-3 0,-19 4 0,-17 2 0,14-4 0,2 2 0,-1 7 0,-30-1 0,50 3 0,-73 13 0,8-4 0,-40 26 0,10-17 0,-58 44 0,37-35 0,-33 22 0,-1-1 0,27-19 0,-53 32 0,37-22 0,2-1 0,-16 7 0,0 1 0,-13 9 0,11-7 0,-14 12 0,21-16 0,-16 8 0,0 0 0,12-9 0,11-9 0,0 0 0,-15 12 0,-14 11 0,0-2 0,16-11 0,-24 3 0,20-4 0,-10 7 0,16-11 0,12-10 0,-22 7 0,1-1 0,33-14 0,-16 1 0,3-2 0,28-7 0,-24-1 0,44-9 0,12-25 0,6 5 0,4-10 0,1 13 0,12-12 0,-11 14 0,52-28 0,-43 24 0,39-11 0,6 0 0,-17 4 0,13-3 0,18-6 0,-10 4 0,-21 13 0,3 0 0,16-5 0,17-4 0,0 0 0,-17 5 0,-17 5 0,0 1 0,17-3 0,16-3 0,-3 2 0,-23 4 0,-9 1 0,21-8 0,19-8 0,-21 6 0,-21 5 0,31-15 0,-5 1 0,-48 19 0,32-12 0,-56 25 0,-2 4 0,-42 18 0,11-1 0,-31 15 0,37-19 0,-6-2 0,-43 27 0,31-23 0,-42 28 0,-7 5 0,3-12 0,19-4 0,-10 7 0,10-7 0,-22 3 0,-6 4 0,2-1 0,19-10 0,-3-8 0,3-1 0,20-2 0,-20-8 0,62-9 0,-5-3 0,55-24 0,-16 9 0,27-14 0,3 7 0,0 2 0,-12 2 0,39-10 0,28-9 0,-15 2 0,-37 7 0,2-2 0,21-3 0,20-6 0,0-1 0,-16 2 0,-6-9 0,-4-3 0,-7 8 0,9-5 0,-2 1 0,-12 6 0,-9 0 0,-1 1 0,23-18 0,11-6 0,-16 12 0,0 4 0,-2 8 0,13-7 0,-12 8 0,7-4 0,-12 10 0,11-5 0,-11 5 0,13-11 0,3 1 0,-7 4 0,-38 21 0,43-20 0,-65 32 0,11 0 0,-63 35 0,20-12 0,-27 20 0,19-18 0,-44 26 0,35-21 0,-40 21 0,16-10 0,16-10 0,-28 13 0,-2 1 0,16-9 0,-25 13 0,1 0 0,34-15 0,-29 19 0,0 2 0,27-18 0,-30 22 0,2 0 0,34-24 0,-23 12 0,4-2 0,37-19 0,-37 10 0,56-25 0,0-6 0,32-13 0,-8 4 0,39-28 0,-19 14 0,21-7 0,5-2 0,9-5 0,3 2 0,16-8 0,-13 5 0,-30 13 0,0-1 0,19-8 0,14-8 0,2-1 0,-12 8 0,-4 5 0,1 0 0,12-9 0,16-8 0,0 1 0,-14 9 0,-7 10 0,1 1 0,8-11 0,16-11 0,-4 2 0,-22 12 0,3 1 0,9-11 0,1 0 0,-6 8 0,-36 14 0,45-10 0,-78 27 0,5 4 0,-37 38 0,8-17 0,-18 30 0,-13-11 0,9-14 0,-13 9 0,0-2 0,13-11 0,-37 22 0,-16-6 0,27-9 0,-2-2 0,-13 5 0,6-3 0,10-3 0,-3 0 0,-27 11 0,-14 3 0,9-2 0,17-6 0,-1 0 0,-17 5 0,-10 4 0,11-4 0,21-9 0,2 0 0,-19 7 0,-9 3 0,12-5 0,26-8 0,3-1 0,-12 4 0,-5 2 0,12-4 0,-5 1 0,-32 14 0,63-29 0,5 5 0,66-54 0,-15 23 0,27-27 0,-16 24 0,35-10 0,18-11 0,-20 6 0,9-7 0,-5 4 0,-5 6 0,2-3 0,-1-2 0,10-8 0,0-1 0,-9 7 0,5-2 0,2-1 0,3-4 0,12-9 0,2 0 0,-11 6 0,-14 10 0,-7 4 0,4-3 0,6-4 0,7-5 0,-3 1 0,-9 6 0,3-1 0,-6 2 0,16-12 0,-7 3 0,-5-1 0,17-13 0,-61 41 0,-1 8 0,-73-14 0,36 24 0,-50-9 0,22 37 0,3 9 0,-9-5 0,-37 12 0,33-18 0,-6 5 0,-1 0 0,0 2 0,-31 4 0,-6 1 0,3 2 0,18-6 0,-14 5 0,14-4 0,27-9 0,2-1 0,-45 20 0,2-3 0,10-9 0,10-5 0,3-1 0,6 1 0,-26 7 0,60-21 0,-1-2 0,26-13 0,12-23 0,4 11 0,4-13 0,4 11 0,57-31 0,-30 17 0,42-14 0,6 3 0,-19 13 0,-5 0 0,12-6 0,-11 5 0,21-7 0,-1-3 0,-4 2 0,-20 12 0,29-11 0,-62 32 0,-1-7 0,-22 11 0,-63 28 0,31-10 0,-39 18 0,38-22 0,-31 21 0,3-6 0,-32 16 0,-4 3 0,10-2 0,0 0 0,-16 9 0,15-7 0,-6 6 0,6 2 0,-16 12 0,12-10 0,27-24 0,2-1 0,-13 13 0,-6 7 0,10-9 0,-12 5 0,-14 13 0,5 0 0,34-21 0,-28 14 0,3-3 0,40-27 0,-45 18 0,55-27 0,-18-1 0,36-12 0,40-25 0,-6 6 0,41-10 0,16-10 0,6 0 0,-39 23 0,6-1 0,7-8 0,16-9 0,6-2 0,-4 1 0,-12 6 0,9 0 0,1 0 0,-5 2 0,14-6 0,5-2 0,-4 2 0,-15 6 0,7-2 0,-2 0 0,7-5 0,14-7 0,-1-1 0,-15 6 0,-6 2 0,0 0 0,-10 5 0,12-5 0,4-1 0,-3 1 0,-13 6 0,10-6 0,0 3 0,4 7 0,16 0 0,-2 1 0,-18 3 0,-18 2 0,-2 3 0,14 3 0,8 1 0,-15 3 0,1-2 0,20 7 0,-70 5 0,-11 38 0,-8-25 0,-6 37 0,-5-32 0,3 3 0,-24 22 0,8-17 0,-9 12 0,-2 1 0,-3-2 0,-16 6 0,-1 0 0,9-4 0,-35 19 0,-6 2 0,8-4 0,1-9 0,-18 7 0,13-7 0,29-19 0,-1 1 0,-12 6 0,-14 8 0,0-1 0,12-8 0,6-8 0,1 0 0,-22 18 0,-10 8 0,13-10 0,29-20 0,4-2 0,-30 19 0,10-4 0,30-17 0,-1-7 0,31-13 0,27-35 0,-7 17 0,18-24 0,-14 25 0,36-25 0,-24 19 0,21-14 0,4-2 0,2 1 0,8-9 0,1-1 0,-5 6 0,20-10 0,3-4 0,-36 20 0,1 0 0,24-7 0,12-3 0,-8 2 0,-11 0 0,-2 2 0,23-10 0,-2 6 0,1 3 0,-3-8 0,-18 20 0,-5-4 0,0-2 0,0-2 0,12-6 0,-2 3 0,-25 15 0,10-6 0,-1 2 0,-14 12 0,38-25 0,-48 27 0,6 0 0,-28 14 0,-46 33 0,16-13 0,-39 19 0,7 4 0,-4-10 0,-16 4 0,6-1 0,6 0 0,-4 3 0,-13 5 0,-15 7 0,-1-1 0,13-9 0,8-10 0,2 0 0,5 4 0,-9 8 0,1-1 0,12-8 0,8-7 0,5-3 0,-21 9 0,11-2 0,38-13 0,4-10 0,75-43 0,-18 16 0,13-5 0,11-6 0,2-7 0,6-5 0,-4 5 0,-5 8 0,3-2 0,5-9 0,10-10 0,-2 0 0,-15 10 0,17-14 0,-18 14 0,9-5 0,-6 7 0,4-2 0,-6 4 0,-11 7 0,4-2 0,16-11 0,16-10 0,0 0 0,-13 8 0,-10 9 0,-2 0 0,21-18 0,10-6 0,-15 9 0,9 0 0,-1-7 0,-6 5 0,-29 26 0,-3-3 0,-1 3 0,-11 13 0,36-27 0,-45 33 0,15-11 0,-33 18 0,-51 24 0,18-4 0,-44 21 0,24-7 0,35-30 0,-47 34 0,-2 4 0,40-31 0,-32 27 0,-15 10 0,-9-5 0,-2-1 0,2 2 0,-7 4 0,14-8 0,-8 4 0,-1 0 0,8-3 0,-22 11 0,4-1 0,9-5 0,-4 2 0,14-6 0,-12 8 0,0-6 0,6-4 0,34-13 0,-13 1 0,3-3 0,24-12 0,-17 3 0,30-12 0,1-4 0,12-27 0,9 5 0,11-28 0,1 16 0,31-23 0,-28 28 0,35-19 0,-4 17 0,4 0 0,-15 7 0,5-2 0,24-16 0,13-7 0,-10 5 0,-21 13 0,0 0 0,19-12 0,10-7 0,-12 7 0,-22 11 0,-2 1 0,11-5 0,6-4 0,-8 4 0,21-20 0,-9 6 0,-3 2 0,-14 11 0,26-19 0,-53 38 0,0 7 0,-20 10 0,-19 36 0,1-12 0,-20 29 0,7-20 0,-16 9 0,-7 3 0,-25 17 0,14-10 0,-9 7 0,8-7 0,15-13 0,0-1 0,-14 11 0,-7 4 0,9-5 0,-18 19 0,8-16 0,2-2 0,10 2 0,-18 4 0,54-32 0,4-3 0,66-45 0,-19 12 0,42-32 0,-17 15 0,-1-6 0,3-1 0,-12 11 0,0 0 0,16-12 0,-3-1 0,13-18 0,-16-6 0,1-5 0,-19 27 0,3-1 0,13-11 0,8-5 0,-7 10 0,24-10 0,9 7 0,0 2 0,-12-3 0,-4 10 0,3 1 0,-28 20 0,-1 2 0,14-10 0,-1 2 0,29-4 0,4-13 0,-57 33 0,3-4 0,-33 22 0,-33 32 0,17-19 0,-31 30 0,26-25 0,-5 3 0,-13 26 0,13-18 0,-25 34 0,30-43 0,-17 25 0,-11 3 0,14-9 0,-6 6 0,-1-2 0,3-6 0,-3 5 0,-1 0 0,2-7 0,-32 31 0,43-44 0,-11 13 0,29-30 0,52-33 0,-16 8 0,43-30 0,0-4 0,0-5 0,-11 12 0,3-2 0,-17 8 0,3-1 0,7-3 0,6-1 0,-7 3 0,-13 7 0,1-1 0,22-14 0,10-5 0,-10 6 0,16-14 0,-26 22 0,7-3 0,-8 4 0,19-20 0,-14 15 0,-5 1 0,-14 4 0,30-25 0,-49 42 0,24-25 0,-31 27 0,23-22 0,-26 23 0,10-4 0,-6 11 0,-7 7 0,-32 30 0,9-2 0,-38 24 0,4 0 0,-9-9 0,-4 0 0,-21 20 0,21-20 0,-11 4 0,8-3 0,13-7 0,1 1 0,-13 7 0,-6 4 0,5-5 0,7-6 0,2-1 0,-10 11 0,5-4 0,10-13 0,9 0 0,31-24 0,28-43 0,-1 17 0,31-40 0,-18 32 0,-2 6 0,38-46 0,-30 37 0,26-23 0,4-5 0,-7 4 0,7 6 0,1 1 0,-6 2 0,17-5 0,1 2 0,-7 10 0,-6 1 0,13-9 0,-9 8 0,-21 16 0,0 0 0,19-13 0,9-7 0,-7 7 0,-14 12 0,1 0 0,8-8 0,6-5 0,-9 6 0,25-8 0,-9-2 0,-6 1 0,-21 12 0,22-18 0,-47 35 0,1-5 0,-21 19 0,-23 36 0,11-21 0,-26 37 0,19-34 0,-25 21 0,7-9 0,-32 34 0,34-35 0,-11 18 0,30-34 0,4-4 0,33-39 0,-12 12 0,39-45 0,-25 27 0,15-17 0,12-13 0,-11 20 0,-4 3 0,0 0 0,3 2 0,-1-1 0,-1 2 0,-6 7 0,35-32 0,-40 37 0,19-19 0,-30 24 0,10-10 0,-19 19 0,0-3 0,-11 1 0,-1 5 0,-1-11 0,4 1 0,1 2 0,3-17 0,0 15 0,0-20 0,0 21 0,0-19 0,-3 21 0,0-14 0,-1 23 0,2-12 0,2 11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08:04:31.42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45 8593 24575,'-3'-2'0,"-2"1"0,5-4 0,-3 2 0,3-3 0,0 1 0,0-1 0,-2 3 0,1-2 0,-1 2 0,2-3 0,-3 1 0,2-1 0,-1 0 0,2-2 0,0 2 0,0-10 0,-3 9 0,3-6 0,-5 9 0,4-6 0,-1 6 0,2-9 0,2 7 0,-1-8 0,1 7 0,-2-8 0,0 8 0,-2-14 0,1 13 0,-1-18 0,2 18 0,0-20 0,0 19 0,0-19 0,0 17 0,-5-15 0,3 15 0,-3-17 0,5 19 0,3-26 0,-5 25 0,4-29 0,-2 30 0,5-37 0,-1 34 0,1-38 0,-5 39 0,3-32 0,-3 33 0,3-36 0,-3 35 0,0-35 0,0 36 0,2-36 0,-1 40 0,2-36 0,-3 37 0,2-33 0,-1 28 0,4-26 0,-5 28 0,3-23 0,-1 22 0,4-24 0,-2 24 0,3-20 0,-6 22 0,6-11 0,-5 11 0,8-11 0,-9 10 0,6-10 0,-6 11 0,4-9 0,-4 9 0,4-11 0,-5 11 0,8-22 0,-7 20 0,12-22 0,-11 23 0,5-15 0,-4 18 0,0-25 0,0 22 0,2-20 0,-5 21 0,3-18 0,-3 15 0,0-18 0,0 20 0,2-12 0,-1 12 0,7-15 0,-7 15 0,4-23 0,-5 19 0,2-19 0,-1 20 0,9-24 0,-6 24 0,7-30 0,-8 32 0,7-29 0,-8 27 0,11-34 0,-15 33 0,7-26 0,-8 30 0,6-18 0,-5 21 0,4-25 0,-5 23 0,6-31 0,0 30 0,3-35 0,-3 35 0,4-38 0,-3 36 0,7-38 0,-8 34 0,7-38 0,-6 39 0,7-46 0,-7 46 0,8-48 0,-10 49 0,8-38 0,-7 36 0,8-39 0,-7 37 0,9-47 0,-12 50 0,12-53 0,-12 53 0,7-48 0,-8 49 0,5-51 0,-4 49 0,12-44 0,-11 47 0,13-49 0,-13 45 0,8-56 0,-10 58 0,3-45 0,0 39 0,5-49 0,-2 46 0,9-59 0,-13 66 0,15-63 0,-11 56 0,5-54 0,-8 53 0,5-44 0,-6 52 0,8-46 0,-10 49 0,9-59 0,-8 54 0,5-65 0,-4 65 0,5-57 0,-3 61 0,11-55 0,-13 54 0,12-47 0,-15 50 0,11-40 0,-12 40 0,15-45 0,-9 44 0,9-42 0,-9 44 0,4-34 0,-8 34 0,8-40 0,-7 37 0,9-43 0,-9 43 0,9-46 0,-8 43 0,13-40 0,-13 46-819,8-16 819,-10 20 0,0-15 0,3 10 0,-3-33 0,5 32 0,3-45 0,-1 44 0,7-51 0,-11 46 0,2-38 0,-5 42 0,0-37 0,0 37 0,3-40 0,1 33 0,4-32 0,-6 35 0,5-30 0,-9 36 0,10-33 0,-4 32 0,1-31 0,-2 31 0,-6-38 0,3 39 0,0-36 0,0 38 0,0-36 0,2 35 0,-1-42 0,2 41 0,2-42 0,-5 41 0,8-34 0,-7 35 0,4-19 0,-5 21 819,0-21-819,0 18 0,3-35 0,-3 36 0,8-31 0,-4 34 0,1-29 0,-2 27 0,-1-32 0,-1 33 0,1-33 0,-2 32 0,0-27 0,0 29 0,5-17 0,-3 16 0,3-4 0,-5-6 0,0 11 0,2-37 0,1 34 0,5-44 0,-1 22 0,-2 0 0,0-19 0,-4 41 0,4-44 0,-2 47 0,3-44 0,-3 44 0,-6-36 0,5 32 0,-4-31 0,5 31 0,2-30 0,-4 30 0,4-28 0,-5 28 0,8-22 0,-7 26 0,4-27 0,-5 24 0,5-27 0,-4 27 0,9-29 0,-8 30 0,5-34 0,-6 34 0,4-30 0,-2 32 0,5-27 0,-4 27 0,1-25 0,-5 26 0,0-15 0,0 13 0,-3-6 0,5 4 0,-4-12 0,2 13 0,2-22 0,-1 26 0,4-21 0,-1 23 0,6-11 0,-8 10 0,10-12 0,-11 10 0,9-15 0,-6 18 0,7-18 0,-7 17 0,3-17 0,-4 16 0,8-16 0,-4 14 0,6-19 0,-7 19 0,7-26 0,-6 27 0,9-22 0,-9 25 0,6-18 0,-7 15 0,7-21 0,-6 23 0,11-21 0,-13 21 0,8-10 0,-10 11 0,3-1 0,-3 0 0,2 3 0,1-4 0,10-7 0,-6 1 0,16-11 0,-18 14 0,18-11 0,-18 14 0,23-11 0,-19 11 0,27-19 0,-27 19 0,26-23 0,-31 24 0,31-17 0,-33 16 0,25-9 0,-25 10 0,26-5 0,-21 5 0,36-10 0,-35 11 0,32-10 0,-31 11 0,37-11 0,-34 7 0,43-8 0,-46 13 0,44-7 0,-44 8 0,34-8 0,-37 9 0,29-4 0,-28 5 0,29 0 0,-30 0 0,24 5 0,-24-4 0,14 12 0,-16-11 0,14 10 0,-13-10 0,28 8 0,-23-9 0,38 11 0,-39-7 0,41 5 0,-45-6 0,43 6 0,-39-9 0,36-14 0,-40 10 0,47-13 0,-42 20 0,41 6 0,-41-9 0,32 9 0,-31-9 0,58 12 0,-56-9 0,62 15 0,-68-12 0,59 14 0,-56-14 0,56 19 0,-56-20 0,50 24 0,-50-23 0,48 11 0,-51-13 0,52 9 0,-49-7 0,56 11 0,-50-11 0,50 14 0,-53-15 0,42 19 0,-47-20 0,40 16 0,-40-17 0,45 19 0,-46-17 0,43 22 0,-45-20 0,40 23 0,-36-21 0,28 23 0,-33-24 0,23 21 0,-27-21 0,25 27 0,-15-29 0,17 36 0,-14-32 0,18 35 0,-25-33 0,24 33 0,-24-35 0,17 27 0,-19-32 0,14 32 0,-13-30 0,17 35 0,-19-33 0,22 28 0,-22-28 0,19 28 0,-19-28 0,19 31 0,-19-31 0,17 23 0,-16-25 0,17 23 0,-19-22 0,25 32 0,-23-30 0,32 34 0,-29-34 0,28 32 0,-29-33 0,27 29 0,-27-32 0,9 15 0,-12-18 0,7 19 0,-5-14 0,25 25 0,-23-26 0,28 21 0,-28-21 0,30 35 0,-29-33 0,30 40 0,-32-45 0,29 33 0,-27-29 0,27 25 0,-29-20 0,37 15 0,-34-21 0,39 22 0,-41-23 0,31 26 0,-32-27 0,30 19 0,-29-22 0,33 14 0,-30-12 0,46 3 0,-43-5 0,55-3 0,-55 0 0,58-3 0,-57 2 0,54-1 0,-58 2 0,71-3 0,-67 5-6784,82-4 6784,-82 5-4537,78-11 4537,-75 6-2882,66-3 2882,-69 6-1459,51 4 1459,-55-4 1764,58-11-1764,-56 7 0,71-21 0,-70 21 0,65-17 0,-65 17 0,66-26 0,-64 22 0,73-34 0,-75 31 1590,73-32-1590,-71 32-1052,61-31 1052,-60 34-131,45-33 131,-50 32 0,44-28 0,-43 28 0,42-23 0,-43 25 0,44-37 0,-45 36 0,58-51 0,-57 51 0,60-58 0,-61 53-167,23-23 1,2-3 166,-16 19 0,12-20 0,-1-1 0,-13 21-439,39-59 439,-46 63 1855,43-56-1855,-44 58 0,26-45 0,-30 47 1213,18-43-1213,-18 42 0,20-43 0,-22 43 0,19-44 0,-22 44 0,17-39 0,-15 41 0,28-46 0,-25 43 0,34-58 0,-35 59 0,26-56 0,-25 56 0,23-42 0,-24 41 0,28-36 0,-28 36 0,26-36 0,-27 36 4598,24-28-4598,-26 31 2693,21-23-2693,-20 24 0,16-24 0,-14 26 2513,11-25-2513,-11 25 1391,16-23-1391,-16 21 0,18-19 0,-23 20 0,21-16 0,-18 17 0,21-19 0,-18 17 0,21-21 0,-21 21 0,18-17 0,-18 21 0,10-10 0,-11 11 0,23-11 0,-17 10 0,24-20 0,-27 21 0,6-14 0,-10 18 0,9-10 0,-4 8 0,20-16 0,-19 16 0,27-21 0,-29 20 0,25-17 0,-23 16 0,29-15 0,-27 13 0,32-10 0,-36 15 0,35-11 0,-33 10 0,33-13 0,-35 13 0,41-8 0,-38 9 0,52-1 0,-51 2 0,55 0 0,-56 0 0,55 0 0,-54 0 0,59-3 0,-58 3 0,55-3 0,-56 3 0,39-5 0,-43 4 0,33-2 0,-35 6 0,47-2 0,-41 1 0,52-5 0,-50 3 0,57 0 0,-58 0 0,73 8 0,-71-6 0,72 8 0,-72-10 0,60 5 0,-61-4 0,50 7 0,-54-5 0,52 13 0,-44-8 0,35 8 0,-37-9 0,28 9 0,-35-11 0,42 13 0,-41-16 0,41 10 0,-41-11 0,38 17 0,-38-13 0,36 21 0,-37-20 0,24 11 0,-26-15 0,4 5 0,-8-4 0,-2 0 0,13 10 0,-8-11 0,22 21 0,-20-20 0,33 25 0,-32-24 0,38 26 0,-39-27 0,36 15 0,-35-17 0,27 9 0,-27-6 0,21 17 0,-21-16 0,32 25 0,-31-25 0,36 25 0,-38-25 0,34 14 0,-34-11 0,38 11 0,-36-11 0,31 17 0,-34-19 0,35 22 0,-33-19 0,35 17 0,-36-21 0,33 22 0,-35-20 0,35 29 0,-38-24 0,30 27 0,-29-27 0,25 24 0,-22-30 0,24 24 0,-26-23 0,33 26 0,-32-26 0,35 28 0,-30-31 0,26 34 0,-30-31 0,41 37 0,-39-35 0,47 37 0,-47-41 0,35 41 0,-36-38 0,23 25 0,-27-26 0,27 22 0,-26-20 0,34 24 0,-34-24 0,33 22 0,-32-22 0,30 26 0,-28-27-777,8 14 777,-13-21 0,-5 4 0,5-4 0,-1 4 0,-1-2 0,2 0 0,0 4 0,-1-3 777,6 4-777,-6-2 0,19 12 0,-11-12 0,27 32 0,-27-30 0,29 33 0,-33-32 0,32 17 0,-33-19 0,32 16 0,-30-17 0,29 22 0,-28-20 0,34 21 0,-34-20 0,36 13 0,-35-20 0,27 16 0,-29-16 0,26 21 0,-25-20 0,29 20 0,-33-18 0,32 20 0,-28-19 0,31 22 0,-28-25 0,30 20 0,-32-21 0,37 16 0,-37-16 0,33 13 0,-35-13 0,19 15 0,-20-14 0,13 12 0,-14-14 0,24 9 0,-19-9 0,42 7 0,-38-5 0,47 5 0,-50-4 0,50 8 0,-50-10 0,58 6 0,-57-8 0,65 5 0,-64-4 0,63-1 0,-63-1 0,50-2 0,-50 4 0,36-1 0,-28-1 0,8-1 0,5 7 0,-7-4 0,18 7 0,-15-8 0,26 10 0,-2-17 0,-1 12 0,-5-14 0,-12 14 0,-7-1 0,35 11 0,-36-10 0,39 8 0,-42-15 0,37 4 0,-29-5 0,46 6 0,-26 0 0,27 0 0,-8-3 0,-22 0 0,24 0 0,-32-2 0,33 1 0,-30-2 0,28-2 0,-29-2-6784,51-1 6784,-59 1-1213,17 2 0,-4 1 1213,-35 3 0,63-6 0,-66 6 0,60-4 0,-58 4-1304,66-4 1304,-63 5-380,55-5 380,-54 4 0,50-7 0,-53 6 0,55-4 0,-58 6 0,61-5 0,-57 4 0,49-11 0,-49 10 0,37-11 0,-40 12 4749,32-7-4749,-36 5 0,28-5 0,-29 4 0,37-3 0,-34 6 0,41-4 0,-42 4 3085,28-1-3085,-29 2 2280,17 0-2280,-9 0 780,17 0-780,-12 0 0,1-3 0,-1 3 0,-7-3 0,15 1 0,-11 1 0,7-1 0,-9-1 0,14 3 0,-10-8 0,18 4 0,0-6 0,-3 3 0,10 2 0,-21 2 0,19 3 0,-20-5 0,18 1 0,-19-1 0,12 0 0,-13 2 0,-3 0 0,19 3 0,-30-2 0,36 1 0,-35-5 0,21 1 0,-8-6 0,1 7 0,3-6 0,-15 7 0,27-6 0,-27 6 0,26-5 0,-26 5 0,10-3 0,-9 3 0,3-2 0,-13 2 0,15-5 0,-13 4 0,21-6 0,-18 9 0,16-9 0,-17 9 0,16-7 0,-15 7 0,13-1 0,-14 2 0,21-5 0,-18 1 0,26-4 0,-27 2 0,21 1 0,-18-1 0,31 3 0,-28 0 0,43-2 0,-45 7 0,42-9 0,-43 9 0,28-5 0,-31 3 0,17 0 0,-19 0 0,17 0 0,-11 0 0,16-2 0,-15 1 0,17-4 0,-22 4 0,9-1 0,-13 2 0,1 0 0,2 0 0,-2 2 0,18-4 0,-15 4 0,34-9 0,-31 6 0,38-9 0,-38 8 0,31-3 0,-31 5 0,19-2 0,-20 1 0,25-4 0,-26 4 0,41-4 0,-39 5 0,44-10 0,-44 5 0,43-8 0,-43 10 0,34-10 0,-37 11 0,25-8 0,-26 9 0,13-1 0,-15 2 0,8-3 0,-8 3 0,10-8 0,-9 5 0,4-6 0,-6 6 0,3-2 0,-1 5 0,11-10 0,-10 8 0,10-11 0,-12 12 0,5-4 0,-2 5 0,-3-3 0,2 0 0,-3-2 0,2 1 0,1 2 0,-5-1 0,2 3 0,-2-5 0,3 4 0,-1-1 0,-2-1 0,2 0 0,1-5 0,0 4 0,5-3 0,-7 6 0,1-2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08:04:06.85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8300 24575,'15'-46'0,"-9"31"0,13-29 0,-16 39 0,-1 2 0,-2-2 0,3 1 0,-3-1 0,5 5 0,-4-5 0,7-3 0,-7-2 0,9-4 0,-6 8 0,6-11 0,-6 11 0,11-17 0,-12 15 0,9-10 0,-11 11 0,4-6 0,-5 7 0,10-12 0,-5 9 0,8-11 0,-9 13 0,8-11 0,-10 10 0,11-13 0,-12 14 0,11-11 0,-10 11 0,8-6 0,-4 4 0,-2-2 0,3 4 0,-4-3 0,1 7 0,1-6 0,-2 4 0,2-1 0,-2 0 0,2-7 0,-4 6 0,9-14 0,-5 16 0,8-15 0,-7 18 0,10-21 0,-11 17 0,15-19 0,-18 16 0,16-14 0,-16 16 0,10-14 0,-11 14 0,12-12 0,-9 12 0,12-11 0,-9 11 0,9-11 0,-12 11 0,14-9 0,-13 9 0,15-11 0,-12 10 0,17-17 0,-16 18 0,14-18 0,-16 23 0,14-18 0,-13 17 0,18-19 0,-18 19 0,28-27 0,-28 23 0,37-24 0,-37 23 0,18-8 0,2 0 0,-14 8 0,32-17 0,-11 6 0,-6 1 0,24-7 0,-41 16 0,37-19 0,-39 22 0,33-22 0,-32 23 0,32-18 0,-33 17 0,36-19 0,-38 19 0,32-17 0,-33 19 0,28-11 0,-24 13 0,24-13 0,-26 13 0,22-13 0,-23 10 0,28-13 0,-26 13 0,26-7 0,-27 11 0,21-9 0,-18 6 0,24-15 0,-23 14 0,27-15 0,-30 18 0,36-16 0,-37 14 0,41-12 0,-44 9 0,47-13 0,-41 14 0,44-17 0,-41 21 0,46-21 0,-51 18 0,60-24 0,-58 23 0,67-21 0,-62 23-6784,72-26 6784,-67 26-4537,72-26 4537,-75 27-1443,74-22 1443,-76 22-1278,42-6 0,2 2 1278,-36 7 0,53-5 2556,-69 4-2556,24-4 0,-19 4 0,55-9 0,-51 8 3822,25-5-3822,0-6 0,-28 10 2158,61-19-2158,-27 12 0,-2-2 0,34-7 0,-58 17-1669,55-14 1669,-55 14-373,41-13 373,-46 13 0,48-16 0,-50 16 0,55-15 0,-55 14 0,53-15 0,-51 16 0,56-16 0,-54 15 0,59-17 0,-62 15 0,69-17 0,-66 17 0,64-13 0,-68 13 0,52-10 0,-52 10 0,35-7 0,-39 11 0,31-14 0,-31 12 0,46-14 0,-37 11 0,49-12 0,-46 12 0,50-17 0,-57 20 5772,48-14-5772,-53 16 0,39-9 0,-38 8 0,41-10 0,-36 10 0,33-11 0,-38 12 0,40-12 0,-40 11 0,55-19 0,-54 18 0,62-17 0,-61 18 0,58-11 0,-57 12 0,68-14 0,-69 12 0,35-10 0,0-2 0,-35 8-851,38-12 851,-42 16 0,-2 1 531,2 1-531,28-11 0,-21 7 0,56-24 0,-54 20 0,31-11 0,0 1 0,-29 11-2834,38-12 1,-1 2 2833,-40 13-1895,38-10 1,-1-1 1894,-37 10 298,36-10 1,1 0-299,-35 9 0,32-9 0,1 1 0,-32 8-1366,27-7 0,-1-2 1366,-27 4 480,33-3 1,1 1-481,-24 2 0,29-5 0,0 1 0,-34 9-834,33-14 1,-2 0 833,-34 12 426,36-9 0,1 0-426,-36 12-420,29-8 0,-2 1 420,-32 9 1390,75-16-1390,-78 19 2400,78-17-2400,-75 12 0,72-17 0,-69 18 0,74-16 0,-73 19-648,29-12 1,-1-2 647,-30 9 931,28-9 0,-2 1-931,-31 9 0,65-19 0,-67 19 1475,47-12-1475,-51 14 0,39-8 0,-36 7 0,44-10 0,-42 8 0,41-9 0,-45 9 0,45-8 0,-44 5 0,59-6 0,-56 9 0,54 0 0,-58 7 0,55-15 0,-51 8 0,56-16 0,-58 19 0,50-19 0,-50 17 837,20-10-837,-28 11 5692,19-3-5692,-14 1 0,28-11 0,-29 13 0,37-13 0,-34 14 0,41-17 0,-39 13 0,30-13 0,-30 17 0,30-16 0,-30 17 0,37-20 0,-40 21 3298,35-21-3298,-34 20 0,35-14 0,-36 13 0,47-17 0,-48 12 0,46-14 0,-45 16 0,39-11 0,-35 11 0,39-19 0,-40 20 0,39-24 0,-44 23 0,39-18 0,-38 20 0,31-18 0,-28 17 0,38-19 0,-36 19 0,54-25 0,-52 24 0,51-25 0,-56 24 0,54-15 0,-52 18 0,54-18 0,-55 20 0,55-29 0,-52 27 0,47-28 0,-46 28 0,37-19 0,-40 17 0,42-16 0,-44 17 0,46-19 0,-46 19 0,54-19 0,-52 19 0,47-12 0,-50 17 0,32-11 0,-33 10 0,38-16 0,-36 16 0,37-16 0,-39 16 0,33-18 0,-32 17 0,44-25 0,-41 22 0,41-19 0,-44 19 0,42-16 0,-38 19 0,34-20 0,-37 21 0,36-18 0,-35 15 0,55-14 0,-53 14 0,45-16 0,-46 18 0,42-20 0,-40 18 0,52-23 0,-54 19 0,49-22 0,-54 23 0,49-13 0,-45 14 0,51-18 0,-49 15 0,49-20 0,-52 24 0,51-24 0,-47 25 0,53-27 0,-53 28-6784,60-29 6784,-58 26-2052,61-25 2052,-55 23 0,46-17 0,-52 17 0,42-14 0,-50 18-1043,53-20 1043,-50 19 0,58-20 0,-56 18 0,55-12 0,-56 15 0,56-27 0,-58 24 0,66-36 0,-63 36 0,66-26 0,-63 28 0,58-19 0,-62 17-3511,61-19 3511,-52 21 0,60-28 0,-61 30 0,59-35 0,-66 34 2411,28-15-2411,-37 18 0,40-24 0,-28 17 0,26-17 0,1 1 0,-26 19 0,59-30 0,-65 31 1674,51-21-1674,-52 20 0,49-19 0,-49 20 0,52-23 0,-49 16 0,57-27 0,-53 29 0,48-23 0,-50 30 0,44-27 0,-43 23 0,51-24 0,-53 23 0,55-17 0,-54 16 0,49-19 0,-51 22 0,51-22 0,-50 23 0,61-27 0,-57 20 0,56-25 0,-60 25 0,73-29 0,-71 31 0,70-29 0,-74 33 0,64-27 0,-59 28 0,47-26 0,-53 28 0,45-24 0,-46 21 0,53-26 0,-55 22 0,51-25 0,-49 25 0,44-23 0,-42 24 0,35-21 0,-36 18 0,45-17 0,-44 21 0,49-19 0,-53 20 0,37-11 0,-39 13 0,40-14 0,-36 11 0,44-26 0,-44 25 0,41-22 0,-42 26 1099,20-10-1099,-25 11 0,30-19 0,-26 13 0,50-28 0,-50 31 0,61-34 0,-58 33 0,64-37 0,-65 35 0,64-37 0,-59 38 0,54-38 0,-52 39 0,49-41 0,-54 38 0,59-37 0,-59 37 0,53-27 0,-50 29 0,44-27 0,-43 29 0,58-41 0,-61 39 618,60-44-618,-65 41 0,64-36 0,-59 37-4270,68-41 4270,-67 37 0,62-35 0,-62 37-2403,51-23 2403,-52 30 2735,46-29-2735,-46 27 0,41-30 0,-42 29 0,37-27 0,-40 27 0,37-22 0,-37 23 0,32-23 0,-33 22 531,29-27-531,-28 29 4699,18-13-4699,-19 19 0,24-11 0,-24 9 5480,33-22-5480,-33 19 758,26-20-758,-27 19 0,24-14 0,-23 14 0,25-17 0,-25 16 58,20-20-58,-21 22 0,21-22 0,-20 25 0,10-12 0,-14 12 0,7-10 0,-5 8 0,20-20 0,-21 18 0,25-18 0,-28 17 0,16-5 0,-16 5 0,14-1 0,-10 0 0,10 1 0,-14 2 0,11-4 0,-10 5 0,13-7 0,-11 8 0,7-7 0,-8 8 0,9-12 0,-7 10 0,8-11 0,-10 12 0,2-6 0,-5 6 0,2-1 0,-2 0 0,3 4 0,-3-4 0,0 2 0,-3-3 0,0-2 0,2 2 0,1-12 0,3 10 0,0-13 0,-1 16 0,3-12 0,-4 12 0,6-11 0,-9 10 0,7-5 0,-7 5 0,4-2 0,-5 2 0,5-4 0,-4 3 0,6-6 0,-5 4 0,3 0 0,-5 1 0,2 0 0,1 1 0,3-3 0,-3 4 0,2-3 0,-4 4 0,-1-3 0,-1 1 0,-1-1 0,4 5 0,-1-2 0,1 2 0,1 0 0,-3-2 0,3 2 0,-3-3 0,2 0 0,-1 1 0,1-1 0,-2 0 0,0 1 0,0 2 0,0 0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08:04:07.76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24575,'0'0'0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08:04:15.72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9089 24575,'0'-6'0,"2"0"0,-1 1 0,4 1 0,-5-1 0,5 5 0,-4-8 0,4 5 0,-4-6 0,6 4 0,-5-1 0,8 0 0,-9 1 0,6-1 0,-4 3 0,6-4 0,-3 3 0,12-12 0,-10 9 0,20-12 0,-19 15 0,32-21 0,-30 18 0,45-28 0,-43 26 0,37-18 0,-40 22 0,29-15 0,-30 15 0,22-14 0,-23 15 0,23-14 0,-22 13 0,34-18 0,-32 15 0,35-23 0,-36 22 0,28-19 0,-28 20 0,31-15 0,-33 15 0,37-18 0,-34 21 0,35-23 0,-30 22 0,33-25 0,-36 22 0,41-22 0,-45 23 0,44-18 0,-45 18 0,41-17 0,-39 16 0,39-17 0,-38 21 0,52-16 0,-51 16 0,56-19 0,-58 16 0,51-15 0,-51 15 0,50-17 0,-50 18 0,41-20 0,-39 24 0,32-20 0,-31 18 0,40-16 0,-40 16 0,20-7 0,-2 1 0,-19 6 0,49-15 0,-51 15 0,50-18 0,-53 15 0,41-15 0,-43 20 0,43-16 0,-39 19 0,39-15 0,-35 11 0,31-4 0,-26 5 0,31-8 0,-30 10 0,38-17 0,-42 16 0,18-11 0,0 0 0,-20 7 0,55-17 0,-54 20 0,52-18 0,-51 16 0,49-13 0,-48 14 0,52-16 0,-52 16 0,55-11 0,-56 12 0,75-28 0,-39 11 0,17-10 0,1 15 0,-47 10 0,54-8 0,-53 7 0,60-6 0,-68 8 0,71-9 0,-70 6 0,73-11 0,-71 13 0,61-13 0,-60 17 0,62-20 0,-62 18 0,69-17 0,-72 18 0,70-18 0,-71 17 0,76-14 0,-71 16 0,59-5 0,-67 3 0,56-1 0,-56-1 0,79-1 0,-76-1 0,63-9 0,-67 11-1434,21-5 1434,-24 10 0,31-8 0,-24 7 0,52-14 0,-52 13 0,61-13 0,-60 13 0,62-13 0,-67 10 0,52-5 0,-53 6 0,50-1 0,-47 2 0,46-5 0,-48 4 0,40-3 0,-40 6 0,35 1 0,-34 1 0,30-1 0,-30-1 0,34-6 0,-32 5 0,42-8 0,-41 7 1434,31-5-1434,-37 4 0,34-3 0,-28 6 0,36-7 0,-35 8 0,27-3 0,-30 3 0,38 0 0,-39 0 0,52-3 0,-51 3 0,45-5 0,-44 4 0,37-4 0,-37 5 0,44-8 0,-42 7 0,53-12 0,-45 11 0,51-15 0,-51 14 0,53-9 0,-60 9 0,59-8 0,-62 7 0,59-9 0,-59 9 0,52-4 0,-51 5 0,49-10 0,-48 11 0,59-19 0,-59 16 0,65-14 0,-69 12 0,61-9 0,-62 14 0,70-17 0,-65 18 0,77-25 0,-76 22 0,57-13 0,-63 17 0,37-8 0,-37 7 0,35-12 0,-36 12 0,38-14 0,-36 10 0,51-16 0,-49 16 0,60-18 0,-58 18 0,48-15 0,-50 15 0,40-16 0,-43 19 0,47-21 0,-45 20 0,43-17 0,-43 18 0,54-25 0,-49 22 0,58-30 0,-63 31 0,53-24 0,-53 25 0,45-17 0,-49 16 0,41-14 0,-41 10 0,49-13 0,-47 14 0,57-14 0,-57 16 0,60-20 0,-55 19 0,56-25 0,-56 25 0,55-22 0,-58 25 0,61-19 0,-57 19 0,64-20 0,-60 19 0,65-17 0,-65 19 0,58-13 0,-63 11 0,55-12 0,-55 10 0,46-5 0,-48 5 0,54-3 0,-50 5 0,56-7 0,-59 10 0,18-4 0,17-5 0,-30 8 0,60-13 0,-64 13 0,47-13 0,-50 13 0,58-13 0,-56 13 0,73-13 0,-68 13 0,64-18 0,-68 15 0,57-18 0,-51 14-6784,71-23 6784,-67 24-2269,26-9 1,-1 1 2268,-31 9-1517,29-7 0,1 0 1517,-31 8-892,70-14 892,-67 19 0,68-26 0,-63 19 527,23-13 0,-1 0-527,-26 13 0,25-13 0,-2-1 0,-28 15 231,30-13 0,0 1-231,-30 12 0,73-23 0,-74 27 3069,52-15-3069,-54 17 0,46-22 0,-49 16 2389,41-15-2389,-42 18 0,32-8 0,-33 7 0,39-23 0,-37 21 0,48-36 0,-44 35 0,43-28 0,-45 28 0,37-19 0,-38 21 6047,31-21-6047,-32 24 0,31-22 0,-31 21 1648,28-16-1648,-33 16 0,30-14 0,-29 13 556,41-20-556,-38 21 0,40-29 0,-40 29 0,40-31 0,-37 28 0,37-26 0,-35 24 0,41-24 0,-42 26 0,43-26 0,-46 27 0,39-20 0,-38 19 0,41-21 0,-39 18 0,38-15 0,-40 18 0,56-22 0,-53 19 0,72-32 0,-72 32 0,60-25 0,-60 29 0,52-17 0,-54 20 0,54-21 0,-55 15 0,51-20 0,-52 20 0,54-16 0,-50 22 0,46-19 0,-48 16 0,44-20 0,-42 18 0,42-12 0,-41 15 0,29-10 0,-31 11 0,32-17 0,-31 13 0,57-20 0,-54 19 0,59-15 0,-65 17 0,40-14 0,-42 13 0,37-13 0,-34 14 0,45-16 0,-44 14 0,51-19 0,-53 22 0,56-24 0,-56 23 0,63-29 0,-61 27 0,64-24 0,-65 27 0,54-17 0,-55 19 0,43-10 0,-45 11 0,55-30 0,-49 26 0,62-43 0,-62 42-509,26-15 509,-34 18 0,35-19 0,-27 15 0,59-42 0,-62 42-6608,60-47 6608,-58 44-1567,50-39 1567,-51 43 0,51-43 0,-50 44-3900,65-49 3900,-62 46-1234,29-19 0,0 0 1234,-31 19 0,28-20 0,1 0 0,-29 19-1310,57-47 1310,-58 44 0,52-43 0,-54 45 0,64-50 0,-65 51 1295,56-48-1295,-60 49 2352,45-36-2352,-35 34 0,33-34 0,-33 35 0,29-30 0,-37 32 3739,32-27-3739,-33 27 0,36-27 0,-35 27 0,35-25 0,-36 26 0,38-31 0,-38 29 0,42-31 0,-43 34 0,47-33 0,-44 32 0,47-33 0,-47 32 0,36-27 0,-38 29 0,31-26 0,-34 25 5688,33-21-5688,-32 21 0,33-20 0,-31 22 0,33-30 0,-35 26 0,35-33 0,-33 32 2339,31-32-2339,-31 33 0,20-23 0,-25 27 0,6-9 0,-6 12 800,5-13-800,-2 8 171,10-23-171,-13 22 0,5-19 0,-10 20 0,0-15 0,0 15 0,0-25 0,0 23 0,5-24 0,-4 19 0,4-8 0,-5 9 0,8-2 0,-7 9 0,7-9 0,-5 10 0,0-5 0,0 5 0,-1-2 0,-1 2 0,4-2 0,-5 2 0,10-10 0,-5 11 0,8-13 0,-9 14 0,6-9 0,-7 6 0,8-8 0,-5 8 0,3-4 0,-4 5 0,1-2 0,-3 2 0,4-10 0,-5 9 0,5-6 0,-4 10 0,3-7 0,0 5 0,-1-8 0,1 7 0,2-7 0,-4 6 0,3-1 0,-6 3 0,7-1 0,-7 0 0,9-5 0,-9 5 0,12-10 0,-12 8 0,20-20 0,-18 19 0,17-22 0,-13 26 0,6-21 0,-4 21 0,4-23 0,-6 19 0,4-9 0,-8 12 0,0-2 0,-1 2 0,4-8 0,-3 8 0,15-28 0,-12 21 0,22-34 0,-19 35 0,41-39 0,-33 38 0,59-50 0,-56 47-3392,21-18 0,0-1 3392,-21 18-2269,27-22 1,0 1 2268,-27 26-1256,39-30 0,1-1 1256,-31 25-1101,38-24 0,1-1 1101,-36 22 119,36-15 1,0-1-120,-36 17 0,33-20 0,-2 0 0,-36 23-184,21-18 1,-3 4 183,-34 22 1794,44-24-1794,-47 28 2560,20-10-2560,-21 14 4294,1-7-4294,-3 8 6423,-5-5-6423,3 2 1092,-3-3-1092,0 0 0,-3 1 0,5-1 0,-4 0 0,7-2 0,-4 2 0,2-17 0,-3 13 0,2-25 0,-1 25 0,6-23 0,-3 24 0,4-21 0,-5 21 0,7-17 0,-8 19 0,8-22 0,-9 20 0,1-27 0,-2 27 0,5-17 0,-3 19 0,3-8 0,-5 8 0,0-4 0,0 5 0,2 1 0,-1-1 0,1 0 0,1-2 0,-3 2 0,5-10 0,-1 11 0,1-20 0,1 19 0,2-27 0,-2 26 0,2-23 0,-4 24 0,3-20 0,-3 18 0,4-10 0,-5 12 0,0-5 0,-1 7 0,-1-6 0,4 7 0,-5-11 0,5 10 0,-1-11 0,-1 11 0,2-12 0,-2 12 0,2-16 0,-1 14 0,1-12 0,-5 11 0,3-1 0,-1 3 0,-1-1 0,4-2 0,-4 2 0,1-3 0,3 1 0,-6 2 0,5-10 0,-6 9 0,7-16 0,-4 14 0,6-14 0,-3 16 0,-1-6 0,-1 7 0,-2 0 0,0 1 0,0-1 0,0 0 0,3 3 0,-3-2 0,3 2 0,-1 0 0,-1-2 0,2 4 0,-3-1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08:04:16.75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24575,'0'0'0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08:04:41.10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6864 24575,'0'-5'0,"5"-4"0,-3 3 0,3-2 0,0 5 0,-4-5 0,6 5 0,-3-5 0,1 4 0,3-6 0,-4 6 0,6-14 0,-4 10 0,8-12 0,-7 12 0,6-10 0,-10 8 0,11-6 0,-10 7 0,6-2 0,1-10 0,-4 12 0,21-34 0,-6 21 0,0-8 0,3 7 0,-20 15 0,18-25 0,-17 22 0,14-17 0,-16 22 0,14-17 0,-10 16 0,10-31 0,-11 33 0,8-20 0,-10 21 0,12-19 0,-14 14 0,14-22 0,-12 23 0,10-26 0,-10 24 0,10-28 0,-13 29 0,8-19 0,-10 20 0,10-18 0,-5 20 0,6-21 0,-6 21 0,1-22 0,-3 19 0,4-17 0,-5 19 0,10-22 0,-10 20 0,11-29 0,-10 30 0,6-24 0,-6 26 0,-1-22 0,-2 19 0,5-19 0,-1 20 0,7-20 0,-8 19 0,5-27 0,-7 26 0,1-13 0,-2 17 0,3-10 0,-3 8 0,-1-63 0,0 51 0,-3-56 0,4 66 0,5-28 0,-4 28 0,8-36 0,-11 33 0,7-26 0,-7 26 0,10-24 0,-7 24 0,4-28 0,-5 32 0,0-29 0,0 25 0,0-21 0,0 21 0,5-21 0,-4 19 0,7-21 0,-5 22 0,0-5 0,2-6 0,-2 15 0,3-31 0,-3 31 0,0-31 0,-1 23 0,-1-7 0,-1 2 0,-1 15 0,1-15 0,1 15 0,1-20 0,-2 19 0,8-32 0,-6 30 0,8-34 0,-10 34 0,5-27 0,-4 29 0,6-32 0,-5 30 0,3-32 0,-5 33 0,22-16 0,-17 19 0,17-29 0,-22 22 0,3-43 0,-3 43 0,8-49 0,-7 46 0,6-42 0,-6 46 0,4-35 0,-4 37 0,4-48 0,-5 46 0,5-53 0,-4 53 0,2-37 0,-3 40 0,7-36 0,-5 34 0,10-48 0,-10 44 0,8-43 0,-9 43 0,9-38 0,-9 40 0,4-40 0,-5 43 0,8-42 0,-6 41 0,8-47 0,-10 47 0,8-36 0,-7 38 0,9-35 0,-9 33 0,7-44 0,-7 44 0,4-46 0,-5 45 0,9-53 0,-8 50 0,11-48 0,-8 47 0,7-37 0,-7 38 0,8-43 0,-10 44 0,8-49 0,-9 52 0,4-44 0,-4 45 0,4-40 0,-5 40 0,3-40 0,-3 40 0,7-38 0,-5 36 0,13-33 0,-13 33 0,8-33 0,-7 35 0,8-40 0,-7 39 0,9-36 0,-12 36 0,12-32 0,-11 31 0,10-33 0,-8 35 0,6-27 0,-6 29 0,4-21 0,-5 18 0,3-17 0,-3 16 0,7-28 0,-8 26 0,13-25 0,-14 32 0,10-16 0,-11 17 0,5-21 0,-4 18 0,4-23 0,-2 24 0,3-21 0,-3 21 0,4-24 0,-6 23 0,5-16 0,-6 20 0,2-13 0,1 12 0,5-21 0,-4 18 0,9-18 0,-12 21 0,15-17 0,-15 16 0,12-15 0,-9 18 0,6-18 0,-6 18 0,11-23 0,-10 21 0,16-20 0,-16 21 0,15-22 0,-18 19 0,16-12 0,-14 15 0,10-5 0,-11 5 0,15-7 0,-13 9 0,24-11 0,-21 13 0,33-24 0,-30 19 0,40-25 0,-39 27 0,33-18 0,-35 20 0,26-14 0,-27 13 0,24-10 0,-21 11 0,29-10 0,-30 9 0,32-7 0,-36 8 0,41-2 0,-33 2 0,44-5 0,-42 5 0,17-1 0,4 1 0,-25 3 0,48-5 0,-49 4 0,41-7 0,-41 5 0,46-5 0,-42 4 0,45-3 0,-47 6 0,52-7 0,-49 7 0,60-4 0,-58 5 0,43 0 0,-49 0 0,12 3 0,-1-3 0,-12 0 0,42 0 0,-11 0 0,0 0 0,15 2 0,-46-1 0,41 2 0,-41-3 0,41 2 0,-41-1 0,51 1 0,-49-2 0,47 0 0,-50 0 0,30 3 0,-33-3 0,23 10 0,-22-8 0,24 13 0,-23-13 0,25 8 0,-25-9 0,30 9 0,-29-8 0,30 8 0,-32-10 0,29 8 0,-27-7 0,29 12 0,-30-11 0,29 13 0,-30-13 0,41 13 0,-37-14 0,35 20 0,-37-18 0,38 19 0,-33-17 0,39 16 0,-44-16 0,25 13 0,-26-14 0,17 14 0,-17-13 0,19 20 0,-21-19 0,31 24 0,-31-21 0,34 16 0,-34-18 0,30 16 0,-29-14 0,30 19 0,-32-19 0,33 26 0,-32-25 0,30 26 0,-29-27 0,35 22 0,-33-25 0,40 26 0,-37-27 0,24 22 0,-24-22 0,19 24 0,-20-23 0,33 30 0,-35-30 0,35 25 0,-36-25 0,28 21 0,-29-23 0,17 19 0,-19-21 0,14 15 0,-13-12 0,15 16 0,-15-16 0,15 15 0,-15-15 0,15 13 0,-15-13 0,15 10 0,-15-14 0,23 18 0,-22-16 0,19 12 0,-20-13 0,12 13 0,-12-13 0,23 18 0,-21-17 0,25 9 0,-26-11 0,22 9 0,-22-8 0,21 15 0,-18-14 0,22 12 0,-23-11 0,30 6 0,-30-6 0,35 6 0,-36-6 0,39 9 0,-36-9 0,36 9 0,-36-12 0,36 12 0,-38-9 0,42-1 0,-41-1 0,46-12 0,-45 8 0,45-8 0,-43 7 0,36-3 0,-38 3 0,35-4 0,-36 2 0,31-5 0,-34 7 0,40-12 0,-34 11 0,39-18 0,-41 19 0,32-22 0,-31 22 0,32-25 0,-30 20 0,33-18 0,-38 15 0,16-2 0,-6-7 0,14-1 0,-5 0 0,23-13 0,-42 30 0,43-31 0,-43 26 0,53-38 0,-50 33 0,39-32 0,-44 39 0,27-25 0,-27 25 0,25-28 0,-28 24 0,24-29 0,-26 30 0,31-34 0,-28 31 0,34-33 0,-33 33 0,27-28 0,-29 29 0,25-24 0,-25 24 0,19-19 0,-25 28 0,19-26 0,-16 24 0,18-41 0,-15 34 0,15-41 0,-16 44 0,18-41 0,-18 42 0,20-33 0,-21 32 0,13-22 0,-16 23 0,14-23 0,-12 22 0,15-17 0,-14 16 0,12-19 0,-10 18 0,10-20 0,-9 23 0,11-23 0,-13 22 0,13-20 0,-16 19 0,10-18 0,-11 16 0,14-24 0,-12 24 0,15-22 0,-17 23 0,19-27 0,-14 24 0,15-22 0,-17 25 0,-19 20 0,11-8 0,-8 10 0,17-19 0,13-15 0,-14 17 0,7-19 0,-6 20 0,6-18 0,-7 15 0,6-8 0,-6 10 0,9-10 0,-6 11 0,14-15 0,-14 15 0,17-18 0,-19 15 0,23-20 0,-22 21 0,25-23 0,-22 24 0,26-25 0,-25 25 0,31-26 0,-31 25 0,31-29 0,-31 29 0,31-23 0,-31 24 0,30-19 0,-30 19 0,29-17 0,-30 21 0,27-18 0,-27 17 0,32-19 0,-30 19 0,37-20 0,-37 21 0,32-19 0,-31 19 0,17-11 0,-19 13 0,23-10 0,-22 8 0,40-11 0,-39 12 0,51-9 0,-49 9 0,57-9 0,-58 9 0,68-4 0,-64 5-6784,76-3 6784,-76 2-1581,69 1 1581,-72 1-968,54 2 968,-55-3 0,45 0 0,-46 0 0,46-5 0,-45 3 0,48 0 0,-49 2-519,59 0 519,-48 0 0,52 2 0,-57-3 0,52 3 0,-58-5 0,69 1 0,-65 2 0,62 4 0,-64-4 0,59 3 0,-59-1 0,62 2 0,-61 0 0,60 2 0,-60-5 0,48 5 0,-49-5 5264,30 1-5264,-32-2 0,28 5 0,-29-4 2073,27 7-2073,-26-8 0,19 8 0,-20-7 0,46 12 0,-44-9 0,51 12 0,-56-12 1560,43 9-1560,-39-9 0,19 1 955,-26-2-955,26-3 0,-17 0 0,50 5 0,-47-4 0,51 9 0,-57-6 0,59 2 0,-56-3 0,58 0 0,-54-2 0,58 9 0,-58-8 0,68 15 0,-70-14 0,72 9 0,-71-11 0,59 4 0,-64-4 0,56 1 0,-53-2 0,56 5 0,-56-4 0,47 9 0,-50-6 0,35 4 0,-37-5 0,29 3 0,-27-6 0,26 8 0,-28-7 0,21 9 0,-23-9 0,12 14 0,-12-10 0,41 17 0,-34-15 0,45 15 0,-50-17 0,25 12 0,-26-15 0,29 11 0,-27-12 0,30 12 0,-34-9 0,28 14 0,-31-10 0,26 7 0,-24-11 0,22 9 0,-19-11 0,17 10 0,-19-11 0,19 17 0,-17-15 0,21 20 0,-23-18 0,28 18 0,-30-15 0,37 20 0,-36-19 0,19 7-451,-22-14 451,0 1 0,2-3 0,-4 5 0,4-4 0,-2 4 0,3-2 0,2 3 451,13 7-451,-11-6 0,27 22 0,-27-23 0,37 32 0,-31-33 0,28 33 0,-30-31 0,35 32 0,-30-22 0,28 14 0,-32-16 0,29 8 0,-29-14 0,41 24 0,-45-26 0,40 23 0,-40-27 0,27 17 0,-29-18 0,24 13 0,-23-11 0,33 12 0,-32-12 0,15 6 0,-14-4 0,13 3 0,-9 0 0,22 4 0,-32-6 0,25 8 0,-25-8 0,29 14 0,-27-15 0,30 14 0,-29-18 0,24 10 0,-24-8 0,22 4 0,-20-5 0,21 5 0,-21-7 0,15 11 0,-19-7 0,16 0 0,-15-3 0,18-4 0,-18 2 0,23 5 0,-22-1 0,27 4 0,-24-3 0,27 4 0,-27-6 0,39 2 0,-38-5 0,50 0 0,-47 0 0,32 0 0,-39 3 0,19-3 0,-23 3 0,21-6 0,-18 5 0,18-4 0,-18 5 0,20-1 0,-19-1 0,19-1 0,-20-1 0,21-4 0,-21 5 0,21 0 0,-21 0 0,18 3 0,-21-1 0,23-1 0,-22 2 0,15-3 0,-15 0 0,10-3 0,-9 2 0,21-1 0,-18 2 0,20 0 0,-21 0 0,24-3 0,-23 3 0,28-5 0,-28 4 0,20-1 0,-22 2 0,18-3 0,-18 3 0,15-5 0,-15 4 0,18-2 0,-18 3 0,23 0 0,-22 0 0,24-2 0,-23 1 0,25-4 0,-23 5 0,27-3 0,-29 1 0,25 1 0,-29-2 0,18 3 0,-17 0 0,6 0 0,-7 0 0,10-2 0,-9-1 0,19-5 0,-17 4 0,9-4 0,-13 8 0,11-5 0,-8 4 0,15-4 0,-15 4 0,10-4 0,-8 5 0,1 0 0,-3 0 0,-2 0 0,-1 0 0,1-3 0,0 1 0,-1 1 0,1-1 0,-3-1 0,2 3 0,-2-3 0,0 1 0,2 1 0,-2-2 0,3 3 0,0 0 0,-1-2 0,-2 4 0,5-4 0,-7 2 0,7-1 0,-5-1 0,3 2 0,-1 0 0,1 0 0,-3-3 0,2 3 0,-2-3 0,3 3 0,-1-2 0,1 1 0,0-2 0,-1 3 0,1 0 0,0 3 0,-1-2 0,1 1 0,-1-2 0,1 0 0,0-2 0,-1 1 0,1-2 0,0 3 0,-1 0 0,3 0 0,-1 3 0,1-2 0,0-1 0,-2-1 0,2-2 0,-4 6 0,1 0 0,-2 0 0,0 2 0,2-4 0,1 6 0,0-5 0,2 5 0,-5-4 0,7 3 0,-5 0 0,3-1 0,-3-2 0,-2 0 0,2-1 0,4 4 0,-3-2 0,0 3 0,-1-6 0,-2 1 0,2-2 0,-2 0 0,0 0 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08:04:54.01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1235 5911 16383,'-29'22'0,"7"-4"0,19-12 0,-5 4 0,-6 5 0,1-3 0,0-1 0,0-1 0,3-6 0,-14 12 0,13-12 0,-19 19 0,23-17 0,-26 27 0,29-23 0,-28 26 0,27-27 0,-30 32 0,31-31 0,-31 39 0,28-41 0,-26 43 0,24-43 0,-22 38 0,25-36 0,-27 31 0,27-34 0,-28 26 0,28-27 0,-70-6 0,58-1 0,-56-5 0,66 11 0,-23 13 0,22-11 0,-25 14 0,26-14 0,-23 12 0,22-13 0,-22 13 0,20-14 0,-20 10 0,19-14 0,-18 9 0,18-9 0,-16 9 0,17-8 0,-15 5 0,18-4 0,-23 5 0,22-4 0,-27 6 0,27-9 0,-24 7 0,24-7 0,-22 4 0,22-5 0,-11 3 0,6-11 0,6-1 0,1-11 0,5 5 0,4-1 0,-7 0 0,4 3 0,-1-6 0,2 5 0,0 0 0,0-5 0,0 6 0,0-6 0,0 5 0,2-3 0,-1 0 0,-1-7 0,-1 10 0,-4-27 0,7 30 0,1-32 0,1 33 0,4-28 0,-8 28 0,5-33 0,-2 30 0,3-29 0,-3 30 0,10-31 0,-7 34 0,10-33 0,-10 32 0,3-21 0,-6 20 0,4-22 0,-3 23 0,4-33 0,-2 30 0,4-29 0,-3 30 0,17-33 0,-16 33 0,31-49 0,-29 48 0,26-38 0,-28 42 0,15-30 0,-15 27 0,7-25 0,-8 26 0,6-27 0,-6 30 0,6-45 0,-9 43 0,11-41 0,-10 41 0,20-35 0,-13 33 0,17-34 0,-21 36 0,19-30 0,-20 30 0,22-36 0,-23 35 0,26-40 0,-25 42 0,34-48 0,-31 49 0,31-51 0,-31 52 0,25-48 0,-28 46 0,36-45 0,-37 43 0,49-32 0,-45 33 0,46-30 0,-45 31 0,40-31 0,-40 33 0,28-18 0,-31 18 0,13-6 0,-17 1 0,6 1 0,-45 28 0,27-13 0,-31 22 0,6-8 0,21-12 0,-34 14 0,-2 2 0,28-13 0,-41 13 0,1-1 0,40-17 0,-30 12 0,-1-1 0,33-11 0,-31 6 0,43-13 0,1-5 0,5-13 0,3 9 0,0-11 0,6 6 0,-3 9 0,21-34 0,-20 32 0,44-59 0,-41 55 0,23-25 0,1 0 0,-20 21 0,22-20 0,1 0 0,-20 21 0,50-56 0,-53 56 0,21-28 0,0-1 0,-22 25 0,25-30 0,0 1 0,-24 31 0,24-35 0,3-1 0,-23 32 0,26-33 0,0 1 0,-28 38 0,21-30 0,-3 0 0,-22 32 0,44-66 0,-43 64 0,34-55 0,-38 59 0,16-39 0,-20 44 0,2-15 0,-9 0 0,-9 5 0,6-7 0,-15 7 0,12 11 0,-25-9 0,19 12 0,-11-4 0,-14 8 0,21 0 0,-52 3 0,49-2 0,-48-2 0,51 0 0,-31-2 0,41 0 0,-5 0 0,31-23 0,-14 16 0,16-16 0,-2-1 0,-8 16 0,20-47 0,-24 42 0,22-58 0,-21 52 0,15-27 0,2 1 0,-15 24 0,27-33 0,2 1 0,-24 36 0,40-46 0,-46 53 0,5 1 0,-2-1 0,23-23 0,-9 16 0,15-20 0,0-1 0,-15 20 0,34-30 0,0 0 0,-36 32 0,33-27 0,-5 0 0,-39 29 0,52-57 0,-57 57 0,28-41 0,-30 50 0,6-32 0,-8 30 0,-6-16 0,-6 17 0,-8-9 0,2 10 0,-16-5 0,16 7 0,-39 1 0,36 1 0,-51-1 0,50 7 0,-50-6 0,51 6 0,-41-12 0,48 5 0,-29-8 0,34 7 0,-18-7 0,17 3 0,-1-3 0,3-6 0,2 8 0,0-12 0,0 10 0,3-1 0,4-27 0,-3 28 0,20-53 0,-17 53 0,16-23 0,13-14 0,-15 28 0,22-25 0,0 2 0,-19 24 0,30-29 0,-1 0 0,-31 28 0,31-30 0,1 1 0,-30 30 0,19-20 0,0 0 0,-22 22 0,23-19 0,-1 0 0,-23 18 0,22-19 0,0 1 0,-26 25 0,30-43 0,-33 39 0,4-9 0,-9 11 0,-20 6 0,1 6 0,-8-2 0,6 5 0,-23 7 0,21-5 0,-64 11 0,63-12 0,-36 6 0,1 1 0,34-3 0,-43 2 0,-2 0 0,40-4 0,-38 3 0,0-1 0,38-3 0,-27 1 0,0-1 0,33-3 0,-56-6 0,65 3 0,-31-4 0,39 2 0,-8-4 0,12-10 0,-1 6 0,9-6 0,-3 11 0,7-5 0,12-3 0,-8 5 0,46-20 0,-41 24 0,29-16 0,0-3 0,-24 11 0,45-20 0,1-2 0,-41 15 0,42-14 0,-1 1 0,-49 19 0,27-13 0,-3 1 0,-32 17 0,23-20 0,-37 33 0,-51 9 0,33-1 0,-41 7 0,42-9 0,-13 0 0,-33 16 0,22-11 0,-49 21 0,65-26 0,-52 18 0,58-23 0,-45 16 0,49-16 0,-24 5 0,30-7 0,48-7 0,-22 5 0,40-8 0,17-1 0,-51 6 0,43-8 0,-4 8 0,-44 1 0,32-1 0,0 0 0,-35 4 0,63-1 0,-59 8 0,20 1 0,-29 4 0,-6-5 0,3 12 0,-1-10 0,2 23 0,-4-22 0,0 47 0,-4-41 0,1 25 0,-7-1 0,-2-18 0,-9 46 0,1-41 0,-4 41 0,4-41 0,-11 42 0,17-48 0,-10 35 0,24-26 0,-8 4 0,31 5 0,-22-29 0,46 25 0,-42-26 0,54 16 0,-50-20 0,80-4 0,-71-2 0,43-11 0,2-2 0,-30 7 0,44-13 0,7 0 0,-12 13 0,17-11 0,-2 1 0,-22 14 0,6-9 0,-8 1 0,-40 13 0,25-7 0,-1 0 0,-32 7 0,44-3 0,-54 2 0,6 5 0,-8 9 0,-10-1 0,7 6 0,-12 0 0,-11 11 0,7-12 0,-34 43 0,28-42 0,-36 59 0,35-54 0,-25 51 0,32-52 0,-16 34 0,23-41 0,3 29 0,1-33 0,31 33 0,-24-37 0,47 19 0,-44-25 0,64 6 0,-60-8 0,80-4 0,-76 1 0,77-6 0,-71 3 0,69-2 0,-68 5 0,30-3 0,0 1 0,-26 3 0,41-4 0,2 1 0,-30 4 0,19-1 0,18-2 0,-15 2 0,-3 0 0,2-9 0,14-6 0,-13 4 0,-1 4 0,31-14 0,0 1 0,-27 20 0,17-2 0,-8 1 0,-46 4 0,45 12 0,-62-11 0,8 21 0,-20-18 0,0 21 0,-6-15 0,-5 23 0,-1-19 0,-13 46 0,12-41 0,-10 59 0,16-62 0,-3 44 0,7-48 0,7 33 0,-2-30 0,10 15 0,-10-21 0,10 3 0,-3-9 0,3 1 0,4-8 0,-5 2 0,13-6 0,-10 6 0,4-4 0,40-10 0,-30 5 0,39-9 0,2-1 0,-26 5 0,2 2 0,8-2 0,12-2 0,-5 1 0,-4 5 0,9-4 0,15-2 0,-20 5 0,-24 8 0,47-14 0,-3 0 0,-52 13 0,27-7 0,-2 1 0,-36 11 0,29 2 0,-45 4 0,6 3 0,-7 12 0,0-10 0,-8 26 0,1-22 0,-14 18 0,10-22 0,-34 37 0,29-34 0,-62 52 0,57-51 0,-61 37 0,65-39 0,-31 11 0,42-23 0,31-37 0,-16 24 0,29-28 0,-21 19 0,-8 11 0,42-48 0,-35 43 0,25-30 0,17-17 0,-30 32 0,33-34 0,0 0 0,-31 32 0,38-34 0,-2 3 0,-39 39 0,26-27 0,-1 3 0,-34 30 0,16-18 0,-1-2 0,-18 20 0,44-43 0,-40 41 0,33-29 0,-39 36 0,9-7 0,-67 48 0,29-21 0,-36 25 0,30-25 0,9 5 0,-9-3 0,3 5 0,3-7 0,-33 20 0,30-20 0,-23 20 0,39-25 0,38-27 0,-25 14 0,34-27 0,-22 12 0,-5 10 0,30-36 0,-31 36 0,12-21 0,3 0 0,-15 17 0,16-19 0,1-1 0,-8 13 0,17-19 0,0-1 0,-16 17 0,15-16 0,-1 1 0,-21 19 0,17-14 0,-1 1 0,-19 21 0,45-43 0,-50 44 0,37-30 0,-38 33 0,21-12 0,-24 16 0,3 2 0,-57 26 0,24-12 0,-33 14 0,18-12 0,21-4 0,-15 10 0,-17 7 0,26-7 0,-42 15 0,52-21 0,-7 2 0,63-27 0,-28 10 0,59-26 0,-49 18 0,17-6 0,4-2 0,12-3 0,11-8 0,1 0 0,-6 5 0,10-11 0,-5 1 0,-36 17 0,33-16 0,-2 0 0,-40 19 0,61-25 0,-76 38 0,22-10 0,-23 11 0,8-9 0,26 1 0,-30 8 0,54-2 0,-57 8 0,26 7 0,-31-6 0,19 20 0,-17-17 0,17 32 0,-21-29 0,10 20 0,-12-21 0,3 9 0,-9 0 0,0-2 0,-5 4 0,-6 1 0,4-8 0,-21 32 0,19-31 0,-22 41 0,26-36 0,3 20 0,6-25 0,30 9 0,-20-14 0,55 12 0,-43-12 0,36-2 0,4-3 0,-24 0 0,56-8 0,-19-4 0,-3-2 0,-4 4 0,2-2 0,15-1 0,-18 3 0,-19 6 0,42-9 0,4-1 0,-21 5 0,24-8 0,0 1 0,-25 4 0,12 0 0,-6 0 0,-43 6 0,61 2 0,-82 6 0,6 4 0,-29 15 0,3-10 0,-21 26 0,18-30 0,-11 14 0,-11 3 0,18-7 0,-37 30 0,39-33 0,-18 20 0,24-28 0,-6 10 0,9-4 0,4-2 0,10 2 0,1-6 0,2-2 0,15-1 0,-20-1 0,27 3 0,10-6 0,-9 1 0,37-6 0,4-4 0,-17 0 0,1-2 0,14-2 0,-13 1 0,1 0 0,15-7 0,-3 0 0,-28 11 0,46-8 0,-71 15 0,14-3 0,-33 5 0,2 6 0,-12 20 0,5-10 0,-6 7 0,0 6 0,4-19 0,-10 41 0,10-39 0,-4 28 0,8-31 0,2 17 0,2-22 0,8 14 0,-5-16 0,37 14 0,-28-10 0,76 2 0,-65-7 0,24 0 0,0 0 0,-23-2 0,19 5 0,8-1 0,-31-1 0,30 8 0,-10-11 0,-53-33 0,78 35 0,-94-36 0,60 46 0,-23 17 0,-3-14 0,-2 17 0,-2-8 0,-6-10 0,18 23 0,-15-29 0,16 27 0,-14-27 0,9 25 0,-9-28 0,23 27 0,-17-27 0,36 28 0,-30-21 0,46 9 0,-33-8 0,25-4 0,4-3 0,-7 1 0,16 0 0,0-2 0,-18-5 0,12 2 0,-1-1 0,-19-1 0,17-1 0,-2 1 0,-20 2 0,49-10 0,-57 7 0,11 0 0,-30 2 0,-1 11 0,2-2 0,-6-3 0,9 7 0,-2-7 0,-4-1 0,16 8 0,-15-10 0,28 10 0,-19-10 0,38 7 0,-32-13 0,33 6 0,-37-8 0,7 3 0,-1 5 0,-15-4 0,41 7 0,-36-5 0,33 8 0,-39-2 0,11 5 0,-16-8 0,3 4 0,4-1 0,-1 0 0,3-1 0,0 0 0,-3-7 0,3 12 0,-5-4 0,-2 3 0,7 1 0,-4-7 0,3 3 0,0-1 0,40 6 0,-25-6 0,40-1 0,4-3 0,-26-2 0,47 0 0,3 0 0,-39 2 0,13-5 0,18-1 0,-15 0 0,-7 0 0,8-2 0,18-2 0,-19 2 0,-19 2 0,32-1 0,-3-2 0,-42-1 0,56-5 0,-74 2 0,37-3 0,-45 9 0,47-8 0,-46 9 0,46-13 0,-49 13 0,36-13 0,-41 13 0,28-15 0,-29 14 0,17-14 0,-19 15 0,17-13 0,-14 10 0,19-13 0,-18 8 0,28-14 0,-26 11 0,31-16 0,-29 21 0,6-10 0,4 5 0,-17 7 0,42-21 0,-35 20 0,44-16 0,-44 16 0,41-8 0,-40 8 0,37-9 0,-33 9 0,20-9 0,-24 10 0,0-5 0,-1 3 0,-5 4 0,10-6 0,-6 6 0,2-1 0,-1 2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08:04:59.92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8049 16383,'13'-34'0,"-1"4"0,-11 23 0,7-3 0,0-12 0,2 10 0,0-8 0,1 2 0,-7 9 0,45-55 0,-37 47 0,45-49 0,-49 56 0,31-31 0,-29 33 0,26-27 0,-28 32 0,23-17 0,-22 16 0,22-7 0,-23 5 0,13 3 0,-9-2 0,25-3 0,-20 4 0,58-11 0,-55 13 0,71-6 0,-73 8 0,41 0 0,-50 0 0,16 10 0,-17-5 0,7 21 0,-8-17 0,3 16 0,-3-17 0,11 18 0,-13-18 0,13 16 0,-14-17 0,4 6 0,3 0 0,-2-5 0,15-5 0,-13-10 0,7-7 0,-2-7 0,-3 2 0,4-1 0,14-24 0,-21 31 0,39-55 0,-28 42 0,40-51 0,-38 50 0,19-16 0,6-2 0,9 2 0,17-21 0,-27 32 0,-3 6 0,-28 17 0,68-20 0,-50 14 0,26-2 0,-33 3 0,5 6 0,-17 2 0,29 1 0,-21 1 0,12 2 0,-4 7 0,-12-4 0,7 17 0,-19-15 0,9 19 0,-10-14 0,0 13 0,4-3 0,-8-3 0,15 21 0,-2-3 0,1 1 0,10 5 0,-18-34 0,20 15 0,-19-18 0,27 6 0,-26-8 0,15 16 0,-18-12 0,11 10 0,-5-17 0,60-39 0,-48 29 0,33-23 0,0 2 0,-39 26 0,25-18 0,-2 0 0,-27 18 0,29-17 0,3-2 0,-21 11 0,43-17 0,-58 26 0,33-19 0,-27 17 0,36-21 0,2-1 0,-32 22 0,36-19 0,0 0 0,-39 23 0,32-13 0,2-2 0,-29 13 0,61-22 0,-54 24 0,1-8 0,27 13 0,-45-3 0,44 6 0,-32 2 0,12 2 0,-17 1 0,23 5 0,-35-6 0,43 14 0,-34-8 0,8 1 0,-2 4 0,-21-10 0,24 10 0,-23-14 0,16 6 0,-7-9 0,11 4 0,-6-4 0,20-6 0,-23 0 0,43-23 0,-43 21 0,29-20 0,1 0 0,-27 16 0,33-24 0,4-3 0,-21 16 0,19-9 0,2-2 0,4-10 0,6 5 0,-2 0 0,-9-7 0,20 3 0,-5 5 0,-36 18 0,21-7 0,17-4 0,-16 5 0,-18 5 0,22-6 0,19-6 0,-20 9 0,-27 13 0,37-12 0,-4 3 0,-46 17 0,52-8 0,-60 12 0,25 14 0,-29-7 0,14 24 0,-14-24 0,19 37 0,-17-37 0,7 24 0,4-9 0,-16-11 0,19 18 0,3 1 0,-15-16 0,37 28 0,-10-23 0,-5-2 0,26-4 0,-48-18 0,35-5 0,-36 1 0,55-31 0,-46 26 0,63-44 0,-66 42 0,30-14 0,1 0 0,-27 13 0,41-19 0,4 0 0,-36 19 0,51-26 0,3-1 0,-45 24 0,40-17 0,-4 2 0,-50 23 0,31-15 0,-1 0 0,-31 14 0,37-19 0,1 0 0,-36 19 0,44-21 0,-2-1 0,-46 23 0,33-12 0,-3 1 0,-36 14 0,76-17 0,-73 16 0,63-2 0,-69 8 0,39 12 0,-41-8 0,28 18 0,-28-15 0,18 19 0,-21-17 0,7 4 0,-1 1 0,4 13 0,-4-6 0,10 16 0,-20-27 0,22 8 0,-19-8 0,40-7 0,-34 4 0,44-13 0,-45 5 0,48-16 0,-46 11 0,73-41 0,-68 38 0,34-26 0,-1 1 0,-36 24 0,37-26 0,-4 3 0,-29 22 0,27-18 0,0 0 0,-28 16 0,28-18 0,1 1 0,-27 20 0,38-28 0,1-1 0,-35 27 0,33-12 0,1 1 0,-30 12 0,27-9 0,6-7 0,4-24 0,12-3 0,-10 10 0,-53 41 0,45-25 0,-47 23 0,36-11 0,-38 15 0,23 11 0,-24-7 0,24 20 0,-26-16 0,23 26 0,-27-22 0,10 12 0,2 2 0,8 10 0,0-7 0,8 7 0,-24-29 0,24 4 0,-26-5 0,34-12 0,-31 5 0,46-35 0,-38 26 0,37-38 0,-41 41 0,43-58 0,-42 51 0,43-56 0,-47 62 0,51-53 0,-43 47 0,24-22 0,0-1 0,-21 18 0,22-16 0,0 0 0,-23 17 0,34-23 0,0 1 0,-29 25 0,24-21 0,-3 3 0,-30 25 0,19-13 0,35-17 0,-46 31 0,21-14 0,3-1 0,-8 9 0,-1-2 0,15 5 0,-42 11 0,22 9 0,-23-5 0,16 23 0,-15-18 0,13 26 0,-17-24 0,3 9 0,6 0 0,-11-9 0,11 9 0,-11-5 0,-1-3 0,16 12 0,-14-15 0,22 11 0,-19-16 0,21 8 0,-18-10 0,40-7 0,-34 4 0,36-17 0,-42 15 0,42-20 0,-36 16 0,54-29 0,-50 24 0,64-34 0,-64 35 0,25-14 0,0-1 0,-21 11 0,19-18 0,-2-2 0,-20 16 0,21-26 0,-1 0 0,-24 23 0,29-29 0,2-3 0,-23 26 0,27-26 0,-1 1 0,-27 25 0,37-23 0,0 2 0,-39 31 0,49-31 0,-12 6 0,-39 27 0,25-17 0,0 1 0,-28 18 0,55-26 0,-55 35 0,25-8 0,-20 28 0,-10-2 0,25 18 0,-29-18 0,23 27 0,-25-27 0,25 42 0,-23-38 0,29 37 0,-30-40 0,22 24 0,-18-32 0,31 17 0,-26-21 0,38 12 0,-45-10 0,42-5 0,-38-1 0,24-17 0,-32 13 0,21-25 0,-21 23 0,13-14 0,-2 6 0,-9 10 0,39-38 0,-34 31 0,46-38 0,-48 40 0,19-12 0,20-18 0,-32 25 0,37-26 0,0-1 0,-36 26 0,37-27 0,-1 2 0,-38 26 0,28-21 0,2 2 0,-25 24 0,23-18 0,0 2 0,-24 19 0,22-17 0,-2-2 0,-28 20 0,70-39 0,-65 43 0,47-22 0,-51 25 0,31-8 0,-29 7 0,34-3 0,-37 3 0,27 3 0,-15 6 0,-6 0 0,15 7 0,-29-6 0,30 19 0,-26-19 0,26 23 0,-27-27 0,16 9 0,-15-12 0,12-5 0,-10 2 0,7-8 0,-2 2 0,-7 0 0,20-11 0,-20 11 0,31-34 0,-29 31 0,20-49 0,-24 45 0,28-53 0,-28 53 0,14-31 0,-1-1 0,-11 28 0,29-68 0,-27 76 0,39-56 0,-35 50 0,11-31 0,-1-2 0,-11 26 0,8-32 0,2 0 0,-8 34 0,34-61 0,-38 69 0,36-43 0,-36 43 0,31-34 0,-29 34 0,24-21 0,-27 25 0,14-7 0,-20 14 0,10 4 0,-4 14 0,3-9 0,3 18 0,-13-18 0,20 15 0,-19-15 0,37 13 0,-31-16 0,37 13 0,-39-16 0,20 6 0,-22-8 0,13-7 0,-11 3 0,18-25 0,-13 19 0,27-38 0,-24 37 0,25-37 0,-26 40 0,25-32 0,-29 33 0,12-11 0,6-12 0,-19 24 0,56-57 0,-50 49 0,20-22 0,0-1 0,-21 23 0,51-52 0,-57 55 0,25-20 0,3-1 0,-21 15 0,22-17 0,0 2 0,-22 20 0,51-48 0,-31 22 0,4 1 0,1 3 0,-34 32 0,27-10 0,-26 10 0,23-2 0,-25 7 0,15-3 0,-10 8 0,4-4 0,-3 9 0,7 4 0,-10-4 0,12 3 0,-13-9 0,4 1 0,7-15 0,-10 8 0,7-14 0,-2-3 0,-10 8 0,24-37 0,-23 35 0,13-23 0,1 5 0,-14 19 0,33-51 0,-29 44 0,38-63 0,-38 61 0,39-65 0,-36 66 0,35-62 0,-29 54 0,19-37 0,-26 47 0,18-21 0,-22 31 0,12-16 0,-15 20 0,12 17 0,-10-6 0,8 14 0,-3-19 0,-1-2 0,8-2 0,-6-6 0,-2 1 0,1-9 0,1-1 0,-1 2 0,10-19 0,-15 19 0,10-32 0,-11 33 0,13-34 0,-14 38 0,20-39 0,-21 38 0,18-35 0,-18 36 0,15-23 0,-15 27 0,3-11 0,-6 11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08:05:49.910"/>
    </inkml:context>
    <inkml:brush xml:id="br0">
      <inkml:brushProperty name="width" value="0.3" units="cm"/>
      <inkml:brushProperty name="height" value="0.6" units="cm"/>
      <inkml:brushProperty name="color" value="#C5B38D"/>
      <inkml:brushProperty name="tip" value="rectangle"/>
      <inkml:brushProperty name="rasterOp" value="maskPen"/>
    </inkml:brush>
  </inkml:definitions>
  <inkml:trace contextRef="#ctx0" brushRef="#br0">398 7213 16383,'3'-37'0,"2"4"0,-4 27 0,4-5 0,1-8 0,2 3 0,1-6 0,12-14 0,-15 19 0,24-40 0,-24 43 0,15-29 0,-15 36 0,7-23 0,-8 24 0,7-25 0,-10 23 0,5-11 0,-1 4 0,0 7 0,2-13 0,0-1 0,-4 7 0,6-23 0,-9 28 0,20-38 0,-15 39 0,24-49 0,-23 40 0,24-42 0,-26 41 0,21-34 0,-21 41 0,11-31 0,-12 34 0,11-35 0,-13 33 0,17-40 0,-17 40 0,19-45 0,-18 44 0,19-42 0,-17 41 0,19-36 0,-19 36 0,18-36 0,-21 36 0,18-31 0,-17 32 0,17-34 0,-18 35 0,14-43 0,-14 43 0,11-40 0,-11 40 0,8-32 0,-6 25 0,7-32 0,-6 28 0,3-27 0,-8 37 0,0-39 0,0 39 0,0-47 0,-3 50 0,0-41 0,0 42 0,-2-23 0,-1 24 0,-5-11 0,-3 13 0,-6-8 0,5 13 0,-16 0 0,18 0 0,-28 3 0,31-3 0,-23 5 0,25-4 0,-18 7 0,16-5 0,-27 10 0,24-6 0,-30 17 0,33-16 0,-46 32 0,42-25 0,-62 49 0,59-45 0,-28 20 0,1 1 0,27-22 0,-26 25 0,1 0 0,30-28 0,-20 27 0,1 0 0,23-27 0,-39 68 0,39-65 0,-30 56 0,29-61 0,-40 71 0,38-67 0,-14 40 0,3 1 0,18-38 0,-3 35 0,3-2 0,5-36 0,9 69 0,-6-71 0,25 38 0,-18-47 0,44 7 0,-39-14 0,61-28 0,-59 20 0,43-31 0,1-3 0,-37 24 0,47-34 0,0-2 0,-49 34 0,45-39 0,4 0 0,-37 38 0,32-42 0,-2 3 0,-36 46 0,9-26 0,-3 1 0,-23 29 0,33-46 0,-34 44 0,25-48 0,-31 52 0,12-37 0,-15 37 0,11-32 0,-15 30 0,7-17 0,-18 19 0,1 3 0,-6-1 0,-13 16 0,18-9 0,-40 35 0,40-26 0,-23 29 0,0 4 0,21-23 0,-19 28 0,1 1 0,20-25 0,-21 29 0,-1 1 0,19-28 0,-17 34 0,2-3 0,22-41 0,-22 51 0,27-58 0,-4 8 0,28-48 0,-14 23 0,19-29 0,-5 0 0,-10 24 0,19-35 0,1-3 0,-12 28 0,21-47 0,0-2 0,-22 44 0,17-44 0,0-1 0,-17 42 0,7-26 0,1 1 0,-11 33 0,8-41 0,-1-3 0,-9 33 0,9-32 0,8-22 0,-7 17 0,-7 17 0,7-26 0,7-22 0,-9 22 0,-10 30 0,3-19 0,3-18 0,-3 20 0,-5 31 0,3-55 0,-2 1 0,-8 58 0,-2-35 0,-1 3 0,1 41 0,-12-37 0,11 53 0,-10-5 0,-12 25 0,8-6 0,-10 13 0,-21 24 0,31-28 0,-29 32 0,0 3 0,28-29 0,-29 37 0,1 1 0,28-28 0,-24 35 0,1 0 0,27-36 0,-19 35 0,3-4 0,22-42 0,-28 57 0,30-69 0,-3 14 0,4-62 0,6 26 0,-2-31 0,4 27 0,1 4 0,-1-2 0,11-61 0,-9 56 0,10-59 0,6-1 0,-8 33 0,4-14 0,4-16 0,-3 13 0,0-1 0,8-15 0,8-19 0,-9 20 0,-12 23 0,8-6 0,9-21 0,1-1 0,-9 22 0,-5 3 0,6-1 0,9-21 0,0 0 0,-8 22 0,-1 8 0,8-12 0,9-14 0,-9 18 0,-11 24 0,22-31 0,-3 4 0,-30 44 0,40-61 0,-45 69 0,12-14 0,-22 72 0,2-29 0,-5 49 0,4-54 0,-9 59 0,10-48 0,-9 33 0,-2 0 0,7-32 0,-10 38 0,-2 0 0,9-38 0,-7 30 0,3-2 0,9-37 0,-8 43 0,13-53 0,-3 9 0,13-50 0,-7 21 0,9-22 0,6-26 0,-11 41 0,18-52 0,0-5 0,-17 40 0,15-27 0,9-19 0,-8 15 0,-10 14 0,12-19 0,8-18 0,-8 21 0,-14 27 0,10-24 0,8-18 0,-7 20 0,-9 28 0,4-24 0,5-17 0,-5 19 0,-8 26 0,13-63 0,7 18 0,-21 53 0,15-36 0,-4 3 0,-16 41 0,24-72 0,-25 72 0,19-57 0,-17 59 0,6-13 0,-21 73 0,4-22 0,-9 35 0,0-22 0,9-10 0,-18 54 0,18-43 0,-16 21 0,0-2 0,10-24 0,-16 22 0,0-2 0,20-30 0,-23 26 0,27-42 0,4-47 0,4 23 0,2-34 0,1-5 0,-6 39 0,8-38 0,1 0 0,-7 37 0,10-47 0,-6 15 0,-2 5 0,-2 14 0,10-47 0,1 3 0,-10 53 0,8-28 0,2-8 0,3-15 0,-4 7 0,4-19 0,-16 75 0,4-30 0,-7 37 0,6-6 0,-13 47 0,7-22 0,-6 31 0,0-14 0,5-10 0,-28 67 0,22-61 0,-17 34 0,1-1 0,19-41 0,-23 41 0,9-6 0,7-31 0,-10 26 0,0-1 0,9-26 0,-47 53 0,47-61 0,-46 36 0,48-42 0,-28 15 0,23-36 0,-3 13 0,5-47 0,11 35 0,-1-78 0,5 64 0,4-42 0,2-2 0,-4 34 0,11-34 0,-1 3 0,-8 43 0,8-32 0,0-2 0,-7 30 0,12-70 0,-12 75 0,2-37 0,-7 48 0,-5-13 0,-18 35 0,9-5 0,-9 14 0,6 5 0,10-13 0,-38 69 0,33-41 0,-17 21 0,0 1 0,19-20 0,-18 21 0,-1-3 0,19-27 0,-25 45 0,-2 2 0,18-39 0,-17 39 0,2-2 0,20-46 0,-13 29 0,0-3 0,15-34 0,-14 31 0,1-2 0,17-33 0,-25 60 0,31-66 0,-16 31 0,14-34 0,-4 7 0,10-57 0,-1 26 0,7-34 0,-2 3 0,2 20 0,-3-30 0,-1-2 0,3 21 0,2-25 0,0 2 0,-3 33 0,14-29 0,0 0 0,-10 26 0,21-41 0,3 0 0,-16 39 0,18-41 0,1 3 0,-19 44 0,17-38 0,0-2 0,-18 38 0,26-39 0,-1 0 0,-25 40 0,26-28 0,1 2 0,-25 33 0,18-15 0,1 1 0,-20 17 0,48-27 0,-53 35 0,33-8 0,-40 18 0,24 10 0,-26-3 0,28 28 0,-25-25 0,30 68 0,-24-47 0,1 22 0,-1 2 0,-5-16 0,2 24 0,-2-2 0,-8-29 0,8 49 0,0 0 0,-6-52 0,2 38 0,1-2 0,-2-46 0,16 57 0,-12-59 0,28 36 0,-26-42 0,24 17 0,-21-25 0,41-1 0,-36-5 0,71-30 0,-66 20 0,35-18 0,3-3 0,-16 9 0,33-18 0,0 0 0,-28 18 0,22-16 0,-5 3 0,-41 24 0,23-15 0,0 0 0,-24 17 0,53-27 0,-59 32 0,20-4 0,-31 11 0,4 14 0,-3-2 0,0 19 0,1-12 0,2 34 0,-7-36 0,3 24 0,-1 2 0,-2-27 0,3 66 0,-6-67 0,9 73 0,-6-71 0,9 61 0,-9-63 0,4 42 0,-5-49 0,5 31 0,1-31 0,-3 12 0,19-43 0,-17 16 0,12-25 0,0 10 0,-15 12 0,27-22 0,-25 23 0,23-20 0,-18 21 0,19-20 0,-20 24 0,17-17 0,-19 18 0,19-6 0,-20 8 0,13 8 0,-10 4 0,1 10 0,-3-6 0,7 22 0,-16-22 0,15 46 0,-16-43 0,14 55 0,-11-58 0,20 48 0,-18-50 0,24 19 0,-23-28 0,26 7 0,-22-10 0,35 0 0,-33-5 0,50-15 0,-45 12 0,50-25 0,-48 28 0,46-25 0,-46 20 0,43-16 0,-46 17 0,26-11 0,-33 16 0,25-5 0,-23 7 0,31 5 0,-31-4 0,18 14 0,-21-13 0,6 19 0,-4-11 0,2 22 0,-5-17 0,7 28 0,-9-30 0,12 38 0,-9-34 0,11 42 0,-10-41 0,15 33 0,-13-38 0,22 25 0,-20-29 0,23 27 0,-23-27 0,30 17 0,-27-21 0,75 0 0,-64-6 0,44-2 0,-24 3 0,-29 0 0,70-2 0,-66 1 0,51-6 0,-59 5 0,41 6 0,-42 0 0,38 13 0,-27 2 0,6-2 0,7 16 0,-23-16 0,25 33 0,-26-27 0,27 31 0,-27-36 0,27 24 0,-25-31 0,20 13 0,-20-21 0,42 5 0,-36-7 0,74-6 0,-63-2 0,63-17 0,-57 9 0,54-16 0,-51 16 0,43-8 0,-58 15 0,42-2 0,-51 7 0,45 0 0,-50 1 0,25 9 0,-31-3 0,7 5 0,-1 6 0,-6-2 0,8 2 0,-10 2 0,0-5 0,-1 3 0,1 4 0,0 6 0,0-11 0,7 22 0,-5-27 0,5 22 0,-7-23 0,7 10 0,7-17 0,-3 4 0,7-8 0,8-11 0,-13 6 0,50-40 0,-41 32 0,28-27 0,2-3 0,-14 20 0,16-19 0,0 0 0,-21 19 0,8-5 0,0 0 0,-14 8 0,42-32 0,-47 36 0,27-24 0,-37 31 0,9-8 0,-16 22 0,-9 29 0,4-13 0,-10 26 0,-11 24 0,6-38 0,-5 33 0,2 0 0,4-34 0,-4 31 0,1 0 0,6-29 0,-6 19 0,1 0 0,7-21 0,-15 65 0,19-69 0,-9 46 0,10-58 0,-1 13 0,27-56 0,-14 17 0,18-24 0,-6 7 0,-13 19 0,20-28 0,4-5 0,-13 14 0,25-35 0,1-3 0,-20 23 0,30-31 0,2 1 0,-26 33 0,7-12 0,10-14 0,-11 14 0,-11 12 0,10-17 0,11-16 0,-12 12 0,-10-1 0,17-9 0,14-16 0,-12 13 0,-11-6 0,3 17 0,14-16 0,0 1 0,-12 18 0,0-6 0,4-5 0,14-24 0,1 0 0,-14 25 0,2 3 0,-9 7 0,10-17 0,-1 0 0,-13 18 0,-5 1 0,17-14 0,-4 3 0,-33 32 0,28-32 0,-35 58 0,5-8 0,-22 59 0,8-17 0,-17 41 0,15-43 0,-29 42 0,-4 5 0,11-19 0,-8 11 0,-10 14 0,9-14 0,7-12 0,-7 15 0,-9 15 0,9-12 0,2-2 0,3-5 0,-8 9 0,9-14 0,9-15 0,-10 10 0,1-4 0,14-21 0,-11 22 0,28-41 0,29-46 0,-14 26 0,21-36 0,-17 19 0,-5 17 0,17-33 0,3-3 0,-2 17 0,16-33 0,1-4 0,-5 13 0,-2-2 0,0-1 0,-1 4 0,3 4 0,-2 3 0,-9 15 0,13-15 0,-3 2 0,-23 26 0,15-18 0,0 1 0,-18 22 0,20-30 0,-25 41 0,-1-2 0,-30 46 0,6-10 0,-16 18 0,-6 15 0,11-2 0,-24 14 0,-4 2 0,12 7 0,-11-7 0,-14 13 0,14-18 0,14-18 0,1 5 0,-9 12 0,2-3 0,-10 4 0,3-5 0,14-13 0,-4 4 0,-19 20 0,-10 9 0,13-16 0,2-10 0,5 0 0,-8 10 0,12-15 0,11-17 0,-27 25 0,1-3 0,36-33 0,-49 35 0,66-48 0,-8-1 0,13-40 0,4 1 0,-1-10 0,28-42 0,-14 50 0,21-40 0,2-6 0,-11 24 0,20-32 0,2 0 0,-16 31 0,5-1 0,7-12 0,-5 12 0,-1 4 0,5-2 0,9-11 0,-8 9 0,6-7 0,14-8 0,-2 2 0,-21 18 0,-2 2 0,-3 4 0,-19 23 0,10-18 0,-22 33 0,-26 49 0,11-24 0,-16 30 0,15-21 0,-30 48 0,15-27 0,-17 27 0,-3-2 0,18-31 0,-20 30 0,-1-2 0,17-35 0,-14 28 0,2 2 0,12-27 0,-9 18 0,3-3 0,16-29 0,-25 34 0,41-55 0,-2 10 0,36-49 0,-10 19 0,36-43 0,-28 32 0,19-20 0,2-2 0,-13 11 0,33-34 0,-15 25 0,-3 5 0,-7 7 0,14-13 0,12-13 0,-11 13 0,-10 12 0,4-4 0,11-9 0,-10 10 0,-6 8 0,8-4 0,13-7 0,-8 6 0,8-5 0,-5 6 0,12-6 0,-12 8 0,7 3 0,-2 1 0,12-4 0,-13 8 0,-1 10 0,19-7 0,-4 5 0,-39 16 0,49 12 0,-63-1 0,31 27 0,-45-17 0,5 46 0,-13-36 0,-11 47 0,0-45 0,-23 44 0,12-45 0,-13 16 0,-1-1 0,11-15 0,-27 31 0,0-1 0,22-31 0,-16 21 0,2-2 0,23-32 0,-11 20 0,26-31 0,31-44 0,-16 23 0,27-34 0,-18 13 0,-6 16 0,31-45 0,-32 42 0,47-47 0,-31 38 0,13-10 0,0 0 0,-6 7 0,14-10 0,-1 2 0,-25 23 0,16-13 0,-3 2 0,-24 20 0,32-19 0,-36 25 0,20-7 0,-21 10 0,9-3 0,-10 25 0,-4-9 0,1 15 0,-13 5 0,9-15 0,-1 51 0,9-47 0,-4 24 0,15-21 0,-11-11 0,32 19 0,-27-23 0,49 9 0,-28-17 0,63-2 0,-44-3 0,-1-1 0,-1-1 0,-11 1 0,32-2 0,-49 5 0,23-2 0,-25 2 0,6-1 0,4 2 0,-18 2 0,20 2 0,-23 2 0,12 4 0,-13-5 0,6 10 0,-6-4 0,8 8 0,-13-2 0,12 18 0,-12-19 0,15 18 0,-6-27 0,10 7 0,-6-11 0,16 7 0,-8-7 0,12 1 0,-17-2 0,20 3 0,-27-3 0,42 5 0,-42-4 0,33 4 0,-35-5 0,18 8 0,-21-4 0,14 6 0,-11-3 0,13 3 0,-10-6 0,17 6 0,-20-6 0,8 2 0,9-9 0,-13 2 0,43-4 0,-30 5 0,39-8 0,-42 6 0,30-5 0,-43 9 0,23-4 0,-23 7 0,2-5 0,7 14 0,-16-7 0,20 16 0,-18-15 0,22 18 0,-15-15 0,22 5 0,-18-10 0,13 4 0,-16-6 0,16 4 0,-18-5 0,19-6 0,-16 0 0,10 3 0,-10 0 0,5 11 0,-6-4 0,10 3 0,-15-1 0,15 2 0,-18-4 0,20 13 0,-17-12 0,18 18 0,-18-18 0,4 7 0,-2-1 0,-2-4 0,12 12 0,-7-13 0,11 7 0,-14-9 0,15 6 0,-19-5 0,27 9 0,-21-10 0,22 8 0,-18-13 0,23 8 0,-14-9 0,34 4 0,-24-3 0,29-1 0,-32-1 0,28 2 0,-35-1 0,26 2 0,-33 2 0,16 3 0,-24-4 0,8 14 0,-12-11 0,17 20 0,-11-14 0,24 21 0,-24-19 0,19 16 0,-21-18 0,23 16 0,-20-15 0,28 20 0,-29-15 0,29 16 0,-31-19 0,27 13 0,-23-21 0,23 13 0,-19-15 0,20 8 0,-24-11 0,35 0 0,-26-4 0,31-1 0,-36 2 0,53-3 0,-37-1 0,51-2 0,-49 0 0,41-2 0,-47 2 0,41 0 0,-50 1 0,15 7 0,-26-2 0,10 14 0,-12-7 0,12 16 0,-15-12 0,15 15 0,-5-3 0,0-1 0,6-1 0,-14-15 0,16-1 0,-7-5 0,21 0 0,-22 0 0,10 0 0,6-2 0,-11 1 0,47-1 0,-41 2 0,57-3 0,-55 0 0,59 2 0,-54-3 0,50 3 0,-48-2 0,55 1 0,-63 2 0,57 5 0,-56 2 0,54-1 0,-49-2 0,54-10 0,-62 5 0,64-6 0,-60 9 0,22-4 0,3-2 0,-12 1 0,9-2 0,-1 1 0,-14 0 0,15-4 0,-1 0 0,-20 3 0,18-5 0,1 1 0,-18 4 0,55-17 0,-47 13 0,7-4 0,-1-1 0,-7 1 0,13 2 0,-2 0 0,-18 4 0,62-13 0,-74 20 0,48-15 0,-48 16 0,38-10 0,-36 6 0,26-3 0,-27 1 0,16-3 0,-22 4 0,17-6 0,-20 9 0,12-9 0,-16 8 0,11-5 0,-8 4 0,1-3 0,4 0 0,-5 1 0,1-1 0,4 0 0,-8 1 0,9-1 0,-4 3 0,-1 1 0,7-3 0,-10 3 0,15-8 0,-18 6 0,30-9 0,-27 9 0,33-9 0,-30 10 0,23-8 0,-18 7 0,26-8 0,-26 7 0,12-3 0,-2 1 0,-14 3 0,34-7 0,-32 5 0,29-5 0,-31 8 0,26-5 0,-28 7 0,20-1 0,-22-1 0,15 3 0,-15-3 0,10 3 0,-5-2 0,-2 1 0,14-1 0,-17 2 0,18 0 0,-16 0 0,13 0 0,-15 2 0,12-1 0,-13 1 0,9 1 0,-4 0 0,6 0 0,-5 0 0,15-6 0,-19 2 0,24 4 0,-21-4 0,22 5 0,-21-6 0,18 4 0,-22-4 0,23 4 0,-22-4 0,26 2 0,-27-3 0,18 2 0,-22-1 0,13 2 0,-6 2 0,-3-1 0,9-4 0,-11 0 0,6-5 0,-2-1 0,-2 6 0,4-7 0,-1 3 0,-4-1 0,8-3 0,-9 5 0,8-5 0,-6 2 0,0 0 0,3 1 0,-5 0 0,7 2 0,-6-2 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08:05:51.323"/>
    </inkml:context>
    <inkml:brush xml:id="br0">
      <inkml:brushProperty name="width" value="0.3" units="cm"/>
      <inkml:brushProperty name="height" value="0.6" units="cm"/>
      <inkml:brushProperty name="color" value="#C5B38D"/>
      <inkml:brushProperty name="tip" value="rectangle"/>
      <inkml:brushProperty name="rasterOp" value="maskPen"/>
    </inkml:brush>
  </inkml:definitions>
  <inkml:trace contextRef="#ctx0" brushRef="#br0">486 1 16383,'-18'31'0,"4"-4"0,12-23 0,-3 9 0,-9 4 0,4-1 0,-4 0 0,-11 19 0,20-21 0,-42 54 0,38-52 0,-38 61 0,36-57 0,-14 24 0,-1 1 0,14-23 0,-18 26 0,0 0 0,18-29 0,-41 55 0,39-63 0,-22 25 0,25-29 0,-4 7 0,19-49 0,-5 26 0,9-35 0,-5 31 0,0 0 0,27-63 0,-21 49 0,23-52 0,-30 71 0,4-4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08:06:13.005"/>
    </inkml:context>
    <inkml:brush xml:id="br0">
      <inkml:brushProperty name="width" value="0.3" units="cm"/>
      <inkml:brushProperty name="height" value="0.6" units="cm"/>
      <inkml:brushProperty name="color" value="#C5B38D"/>
      <inkml:brushProperty name="tip" value="rectangle"/>
      <inkml:brushProperty name="rasterOp" value="maskPen"/>
    </inkml:brush>
  </inkml:definitions>
  <inkml:trace contextRef="#ctx0" brushRef="#br0">930 6930 16383,'-31'21'0,"3"-5"0,27-11 0,-11 5 0,2 5 0,-5 0 0,-5 19 0,12-24 0,-23 49 0,21-48 0,-15 33 0,0 1 0,14-29 0,-20 38 0,1 0 0,20-36 0,-24 36 0,-2 0 0,20-32 0,-25 35 0,0 0 0,26-35 0,-31 43 0,-2 1 0,30-40 0,-26 42 0,1-1 0,30-45 0,-14 26 0,4-3 0,16-31 0,-15 34 0,17-42 0,-5 9 0,4-50 0,3 24 0,0-27 0,8 27 0,-1 2 0,23-55 0,-17 40 0,18-35 0,3-4 0,-9 23 0,10-11 0,9-13 0,-8 9 0,-1-8 0,9 0 0,11-12 0,-12 15 0,-15 7 0,16-11 0,13-13 0,-13 17 0,-18 21 0,21-27 0,15-20 0,-14 20 0,-21 30 0,12-17 0,9-14 0,-13 18 0,-21 28 0,22-23 0,-1 2 0,-24 27 0,29-21 0,-35 32 0,-9 45 0,3-25 0,-14 35 0,18-45 0,-3 5 0,-27 50 0,23-39 0,-24 40 0,-1 1 0,22-39 0,-26 49 0,-2 0 0,23-43 0,-15 40 0,2 4 0,17-33 0,-9 20 0,-1 0 0,8-26 0,18 7 0,-4-32 0,12 21 0,-20-6 0,-35 61 0,35-67 0,-28 34 0,30-48 0,-3 0 0,13-36 0,-1 21 0,5-25 0,16-9 0,-17 26 0,16-31 0,1-1 0,-14 29 0,14-39 0,0-1 0,-11 35 0,8-35 0,0 1 0,-12 39 0,14-29 0,0 2 0,-17 33 0,23-28 0,-25 36 0,-1 8 0,-9 25 0,0-14 0,-6 22 0,1-9 0,6-12 0,-38 69 0,28-58 0,-29 49 0,-1 5 0,24-31 0,-25 34 0,1-1 0,24-34 0,-24 27 0,-1-2 0,22-32 0,-9 13 0,-10 14 0,11-14 0,11-14 0,-24 37 0,1-4 0,29-42 0,-23 28 0,8-6 0,13-26 0,-13 18 0,20-33 0,17-61 0,-1 34 0,5-39 0,5 7 0,0 2 0,-7 14 0,21-55 0,2-1 0,-15 53 0,18-55 0,-26 74 0,12-29 0,-12 26 0,13-24 0,3-19 0,-6-29 0,10 11 0,-9 0 0,-3 9 0,-10 42 0,17-33 0,0 2 0,-19 42 0,35-69 0,-32 75 0,12-60 0,-12 63 0,-3-26 0,-29 80 0,14-27 0,-19 36 0,-7 25 0,20-54 0,-21 50 0,-2 18 0,24-56 0,-21 43 0,-7 7 0,0-10 0,15-30 0,1 0 0,-18 22 0,37-66 0,-8 15 0,15-53 0,3-7 0,-3 3 0,12-39 0,1 1 0,-7 39 0,7-47 0,3-31 0,-3 26 0,-5 39 0,4-35 0,3-27 0,-4 29 0,-4 40 0,7-39 0,4-29 0,-4 24 0,-3 27 0,0-1 0,4-25 0,2-9 0,-2 8 0,-4 23 0,-1-13 0,-1 10 0,2-26 0,1-7 0,-2 9 0,-5 25 0,-7 0 0,5 6 0,2-15 0,0 3 0,1-21 0,0 12 0,2 12 0,-2 2 0,0-23 0,0 2 0,-2 24 0,-1 13 0,2-36 0,1-27 0,-2 29 0,-2 45 0,0-22 0,1-16 0,-1 23 0,-1 37 0,4-61 0,-7 74 0,4-6 0,-20 43 0,9-1 0,-12 8 0,-16 54 0,22-62 0,-12 30 0,-9 20 0,9-17 0,10-21 0,-7 21 0,-9 25 0,1 2 0,8-20 0,8 1 0,-4-6 0,-8 18 0,0-1 0,7-19 0,2-4 0,-7 10 0,-7 15 0,6-17 0,3-15 0,-11 38 0,0-6 0,20-53 0,-28 59 0,33-77 0,-10 21 0,24-80 0,-2 32 0,6-39 0,10-21 0,-9 33 0,12-43 0,0-2 0,-10 33 0,5-11 0,5-14 0,-6 16 0,-5 22 0,8-27 0,7-20 0,-5 21 0,-9 28 0,6-20 0,4-8 0,3 6 0,-2 8 0,-5 6 0,13-25 0,9-21 0,-8 19 0,-8 21 0,8-20 0,9-19 0,-9 20 0,-9 26 0,10-15 0,8-16 0,-8 18 0,-12 21 0,27-40 0,-3 3 0,-33 50 0,14-21 0,-1 3 0,-18 26 0,10-9 0,-14 66 0,-2-21 0,0 30 0,0-1 0,-2-35 0,0 38 0,1 4 0,-2-30 0,-4 44 0,-2 3 0,3-36 0,-8 33 0,1-1 0,8-38 0,-8 26 0,2-2 0,7-32 0,-9 28 0,8-16 0,1-24 0,-2 17 0,11-73 0,-3 30 0,6-32 0,-3 0 0,-1 31 0,2-50 0,1-10 0,-3 21 0,2-16 0,1-17 0,-1 13 0,1-6 0,3-5 0,4-17 0,0 23 0,1 25 0,0-20 0,2-19 0,-3 25 0,-4 39 0,4-38 0,1-24 0,-4 21 0,-6 32 0,6-25 0,4-19 0,-4 20 0,-7 28 0,13-46 0,-1-1 0,-12 45 0,10-27 0,0 3 0,-11 38 0,17-62 0,-18 66 0,6-32 0,-6 45 0,-1-1 0,-1 41 0,-1-14 0,-1 20 0,-2-5 0,4-20 0,3 45 0,-2-44 0,0 50 0,-1 5 0,-2-37 0,-3 18 0,-2 8 0,-3-4 0,0-7 0,-4-9 0,-1 42 0,3-5 0,7-52 0,-3 50 0,8-62 0,0 6 0,15-55 0,-12 27 0,2-89 0,-5 69 0,3-32 0,2-2 0,4 25 0,12-38 0,0 0 0,-13 35 0,14-47 0,-1 1 0,-16 46 0,15-50 0,-11 39 0,-2 6 0,-3 10 0,12-57 0,1-4 0,-6 46 0,3-11 0,4-16 0,-2 16 0,0 10 0,9-37 0,-1 3 0,-13 49 0,9-23 0,-1 4 0,-12 34 0,18-41 0,-21 49 0,4-3 0,-21 63 0,6-20 0,-10 30 0,6 11 0,9-47 0,-1 44 0,0 2 0,4-41 0,-6 34 0,-2 22 0,0-15 0,2-20 0,-5 24 0,-4 20 0,2-22 0,4-29 0,-7 50 0,1-2 0,6-56 0,1 26 0,5-4 0,5-40 0,0 18 0,22-57 0,-19 20 0,19-26 0,-17 19 0,1 2 0,23-40 0,-17 32 0,10-31 0,-3-2 0,-11 30 0,19-42 0,-2-1 0,-19 42 0,25-48 0,3-2 0,-21 40 0,16-33 0,-2 1 0,-17 38 0,10-20 0,0 2 0,-15 26 0,38-51 0,-36 53 0,36-26 0,-33 34 0,21-6 0,-24 13 0,11 13 0,-14-2 0,17 28 0,-16-20 0,26 53 0,-24-48 0,10 26 0,-1 0 0,-10-22 0,26 48 0,2 4 0,-16-37 0,27 35 0,2-4 0,-27-46 0,26 15 0,2-2 0,-23-17 0,40 16 0,-51-31 0,28 9 0,-25-9 0,39 20 0,-48-18 0,20 7 0,-30-7 0,4 4 0,-18 5 0,3-7 0,-7 0 0,1-8 0,4-4 0,-5-1 0,3-6 0,0 1 0,-5-8 0,9 11 0,-16-18 0,20 18 0,-26-13 0,22 14 0,-22-6 0,22 9 0,-3-7 0,48 27 0,-26-17 0,32 20 0,-23-14 0,-9-4 0,34 14 0,-29-13 0,38 13 0,-39-11 0,40 11 0,-35-13 0,64 5 0,-52-10 0,20 2 0,0-1 0,-23-3 0,69 3 0,-74-4 0,52 0 0,-62 0 0,15-1 0,-71 2 0,30 2 0,-35 0 0,36-3 0,3 3 0,-16-3 0,9 3 0,-5 0 0,-28 3 0,31-3 0,-67 10 0,68-8 0,-53 8 0,51-9 0,-10 4 0,73 1 0,-27 0 0,44 5 0,-45-8 0,22 20 0,-17-19 0,43 27 0,-44-25 0,77 11 0,-61-14 0,22 5 0,-1 0 0,-21-5 0,17 10 0,-1 0 0,-19-10 0,26 10 0,13-3 0,-41-8 0,67 11 0,-73-12 0,32 4 0,-41-5 0,17 3 0,-22-3 0,5 0 0,-54-5 0,29 3 0,-39-3 0,-5 0 0,32 7 0,-34-1 0,-2 1 0,29 2 0,-27 4 0,0 0 0,30-3 0,-26 6 0,35-8 0,1 3 0,3-5 0,-5 2 0,6 2 0,43 9 0,-24-6 0,40 5 0,-11-14 0,-19 3 0,75 1 0,-65 0 0,34-1 0,1 0 0,-30-2 0,31 4 0,-1 1 0,-28 0 0,28 10 0,-2 2 0,-33-6 0,38 18 0,2 0 0,-36-15 0,24 13 0,0 2 0,-19-14 0,49 30 0,-49-33 0,24 6 0,-1-2 0,-29-11 0,41 12 0,3 0 0,-27-9 0,35 3 0,2-2 0,-25-6 0,26-2 0,-3 1 0,-41 4 0,25-5 0,-3 0 0,-39 3 0,39-4 0,-41 10 0,-5-5 0,2 10 0,-14-3 0,-5 5 0,-2 0 0,1-2 0,-9 11 0,5-14 0,-15 28 0,12-29 0,-16 37 0,14-31 0,-13 37 0,14-29 0,-3 20 0,12-29 0,15 2 0,1-15 0,32-13 0,-20 2 0,52-32 0,-46 14 0,25-7 0,1 0 0,-15-1 0,29-6 0,0 0 0,-29 12 0,2 2 0,-1 1 0,-9 6 0,-6 6 0,-1 0 0,-6 4 0,28-3 0,-28 5 0,32 0 0,-51 9 0,8 4 0,-15 20 0,4-7 0,-5 10 0,-2 7 0,1-16 0,-5 44 0,6-37 0,-5 48 0,6-48 0,-15 55 0,11-59 0,-12 41 0,14-44 0,2 28 0,2-27 0,3 13 0,-1-25 0,4 2 0,15-8 0,-6-3 0,6-1 0,10-9 0,-15 6 0,56-32 0,-43 19 0,20-16 0,0-1 0,-17 12 0,21-18 0,-1-2 0,-19 16 0,14-12 0,-2 0 0,-21 16 0,20-12 0,-8 0 0,-18 18 0,31-29 0,-35 31 0,10-6 0,-18 18 0,-18 36 0,7-18 0,-17 28 0,44-35 0,-57 43 0,22 20 0,-33-6 0,10-1 0,5-4 0,14-27 0,-21 29 0,0 0 0,18-21 0,-28 37 0,39-57 0,-1 4 0,10-20 0,15-45 0,-2 15 0,9-33 0,18-21 0,-30 55 0,13-31 0,9-20 0,-6 11 0,-3-3 0,5 6 0,9-17 0,1-2 0,-8 16 0,8-29 0,6 11 0,10-13 0,-13 19 0,-17 15 0,8-4 0,2-6 0,-7 13 0,-4 2 0,7-27 0,7 14 0,10-10 0,-7 12 0,2-5 0,-1 9 0,7-11 0,-9 13 0,-9 5 0,24-27 0,1 0 0,-21 25 0,12-13 0,-3 5 0,-26 32 0,27-51 0,-38 66 0,15-23 0,-20 36 0,-22 43 0,7-16 0,-14 35 0,-12 5 0,20-24 0,-18 29 0,-2 1 0,10-16 0,-15 32 0,-8-3 0,35-52 0,-18 20 0,0-1 0,22-28 0,-16 16 0,29-35 0,16-41 0,-8 21 0,17-38 0,-17 40 0,20-56 0,-19 38 0,24-34 0,4-3 0,-18 23 0,14-22 0,-2-2 0,-17 16 0,6-4 0,-1 1 0,-4 14 0,10-9 0,-1 2 0,-9 20 0,20-47 0,-27 61 0,4-12 0,-1 8 0,-8 13 0,13-19 0,-33 73 0,18-37 0,-24 51 0,5-18 0,7-14 0,-10 20 0,-1 0 0,6-9 0,-14 22 0,-1 1 0,13-23 0,-11 16 0,-2-4 0,13-28 0,-11 27 0,22-46 0,8 2 0,8-35 0,-3 14 0,10-32 0,-11 31 0,7-13 0,19-29 0,-18 34 0,16-27 0,0 0 0,-14 30 0,21-29 0,2-2 0,-12 18 0,18-19 0,2 0 0,-18 24 0,12-17 0,0 5 0,-19 30 0,44-48 0,-46 50 0,33-23 0,-33 30 0,39-6 0,-33 12 0,45 13 0,-48 0 0,48 32 0,-50-30 0,47 39 0,-46-39 0,45 45 0,-42-42 0,46 44 0,-45-46 0,56 38 0,-52-37 0,47 28 0,-45-29 0,31 23 0,-37-26 0,25 11 0,-34-17 0,27 7 0,-30-9 0,29 6 0,-28-7 0,10-3 0,-70-5 0,34 3 0,-53-5 0,31 4 0,10-1 0,-69 1 0,63 1 0,-20 0 0,2 0 0,25-1 0,-18-2 0,34 3 0,57-5 0,-30 6 0,48-5 0,-10 9 0,-2 1 0,-1-2 0,42 6 0,0 0 0,-40-4 0,23 6 0,3-1 0,-5-9 0,10 3 0,2 0 0,-35-7 0,-1-2 0,35-1 0,-3-1 0,-3 1 0,-4 3 0,0 1 0,-11 1 0,21-3 0,1 0 0,-25 3 0,-8-6 0,2 0 0,38 0 0,-50 4 0,13-4 0,-4 0 0,-32 1 0,20-1 0,-42 2 0,-45-4 0,21 2 0,-35-3 0,3-2 0,22 8 0,-18 1 0,-2 0 0,-1 3 0,-26 4 0,44-6 0,-8-3 0,-36 5 0,26-4 0,-9 2 0,6 0 0,32 0 0,-61-3 0,72 3 0,-37 0 0,43 0 0,-18-5 0,18-4 0,-7-8 0,8-3 0,-3-10 0,6 3 0,4-13 0,4 17 0,1-21 0,-2 31 0,-3-28 0,0 32 0,0-12 0,-8 8 0,1 3 0,-6-16 0,1 14 0,-14-18 0,16 21 0,-33-27 0,35 29 0,-35-23 0,28 30 0,-37-25 0,32 24 0,-39-24 0,37 20 0,-28-16 0,30 16 0,-27-10 0,31 14 0,-38-2 0,32 1 0,-33 4 0,34-4 0,-36 2 0,37-3 0,-44 3 0,41 0 0,-39 3 0,40 0 0,-30 9 0,33-6 0,-39 19 0,36-16 0,-35 19 0,40-20 0,-30 18 0,36-18 0,-27 10 0,33-11 0,-13-2 0,39-37 0,-12 15 0,20-27 0,17-1 0,-29 22 0,52-45 0,-49 46 0,19-23 0,-29 32 0,-5 0 0,-38 23 0,17-2 0,-28 14 0,29-6 0,-7 5 0,-18 19 0,15-18 0,-47 42 0,54-48 0,-29 25 0,22-18 0,7-10 0,-36 33 0,36-35 0,-40 37 0,41-37 0,-37 39 0,40-41 0,-26 26 0,24-33 0,-4 5 0,4-7 0,5-7 0,-1-3 0,3-7 0,4 3 0,7-2 0,-1 1 0,7-7 0,-7 7 0,6-17 0,-1 15 0,8-27 0,-7 25 0,11-30 0,-16 36 0,8-13 0,-5 11 0,2 6 0,1-16 0,-3 17 0,9-13 0,-7 14 0,16-6 0,-15 4 0,26-7 0,-27 6 0,36-18 0,-33 16 0,52-40 0,-40 36 0,34-23 0,-40 35 0,23-3 0,-21 6 0,39 1 0,-31 1 0,54 4 0,-56-4 0,64 4 0,-70-2 0,31 2 0,-5 14 0,-20-7 0,47 23 0,-44-26 0,28 14 0,-32-20 0,39 15 0,-27-6 0,-7-20 0,2 11 0,0-1 0,7 11 0,52 34 0,-63-32 0,23 7 0,-2-1 0,-24-6 0,22 7 0,2-1 0,-17-8 0,43 26 0,-43-28 0,25 15 0,-34-11 0,23 12 0,-26-11 0,31 13 0,-25-18 0,24 22 0,-28-18 0,18 30 0,-20-27 0,29 26 0,-28-32 0,32 19 0,-32-24 0,23 19 0,-23-15 0,20 18 0,-18-16 0,23 16 0,-26-12 0,26 15 0,-26-16 0,27 18 0,-23-22 0,23 23 0,-19-20 0,22 22 0,-30-23 0,25 12 0,-25-14 0,32 12 0,-23-7 0,28 9 0,-34-16 0,33 13 0,-32-15 0,41 28 0,-43-23 0,49 28 0,-46-24 0,51 15 0,-45-16 0,45 20 0,-47-20 0,53 29 0,-55-30 0,59 22 0,-55-20 0,56 21 0,-50-20 0,16 3 0,1-1 0,-12-5 0,14 1 0,0-1 0,-18-4 0,50 24 0,-54-24 0,43 29 0,-48-26 0,40 24 0,-33-11 0,26 9 0,-29-13 0,35 1 0,-40-14 0,22-6 0,4-3 0,-10 4 0,14-5 0,0 2 0,-14 5 0,12-4 0,-2 0 0,-11 2 0,11-4 0,0-1 0,-5 0 0,48 2 0,-54 1 0,46-2 0,-46 7 0,43-9 0,-30 4 0,22 0 0,-28-5 0,9-18 0,-21 12 0,34-13 0,-34 24 0,47-5 0,-47 1 0,34 0 0,-33 0 0,39 6 0,-40-5 0,50 5 0,-49-4 0,45 6 0,-38-8 0,48 7 0,-49-5 0,39 3 0,-57 0 0,27 1 0,-30-2 0,14-3 0,-6 2 0,10-4 0,-7 2 0,15 0 0,-18-3 0,34-2 0,-22-3 0,38 0 0,-38-1 0,37 3 0,-35-2 0,29 2 0,-38 3 0,14 0 0,-24-2 0,28 3 0,-20-5 0,23 3 0,-26 0 0,18 2 0,-21 2 0,12 2 0,-26-1 0,15 2 0,-19-3 0,9 5 0,-37 18 0,13-12 0,-22 14 0,17-19 0,-6 0 0,-13 15 0,2-10 0,-20 18 0,17-13 0,-18 6 0,12-1 0,7-10 0,-9 7 0,-21-1 0,15 2 0,-49 14 0,49-12 0,-38 8 0,36-17 0,-42 6 0,39-10 0,-37 3 0,45-5 0,-28 0 0,34-7 0,-36 6 0,34-7 0,-36 2 0,37-1 0,-23-4 0,26 5 0,-20-5 0,25 4 0,-28-1 0,38 2 0,-25-3 0,30 2 0,-17 1 0,14 1 0,-17 2 0,19-3 0,-5 0 0,6-3 0,2 2 0,-10-6 0,2 3 0,-8-7 0,0 8 0,-11-2 0,9 5 0,-6 0 0,18 0 0,-3-5 0,12 3 0,-7 10 0,54 8 0,-22 2 0,45 3 0,-25-16 0,1 6 0,0-6 0,61 2 0,-42-2 0,22-2 0,1-1 0,-10-1 0,7-1 0,2-1 0,2-7 0,-1 1 0,-1 0 0,-5-3 0,15 1 0,-1 0 0,-24 5 0,32-5 0,1 0 0,-23 7 0,21-4 0,1-1 0,-22 5 0,5-4 0,-1-2 0,-10-2 0,-2 0 0,0 0 0,6-1 0,-12 0 0,-2-1 0,-3 4 0,-2-5 0,11 4 0,-29 8 0,44-8 0,-41 9 0,35-19 0,-36 10 0,38-15 0,-37 14 0,17-9 0,-21 6 0,8-9 0,-12 2 0,6-5 0,-8 4 0,6-1 0,-15 2 0,6 5 0,-12 2 0,7-1 0,-9 10 0,3-11 0,6-2 0,-3-2 0,13-8 0,-13 12 0,0 2 0,5-3 0,-10 3 0,21-9 0,-16 7 0,13-3 0,-13 8 0,5-3 0,-9 7 0,7-7 0,-6 8 0,10-10 0,-2 8 0,12-9 0,-6 4 0,21-7 0,-19 9 0,36-13 0,-38 15 0,28-10 0,-40 14 0,42-10 0,-36 12 0,41-7 0,-40 6 0,25 0 0,-30 0 0,17-2 0,-21 4 0,11-6 0,-7 3 0,16-7 0,-5 7 0,7-3 0,-11 4 0,5-8 0,-10 2 0,20-8 0,-18 7 0,23-4 0,-24 10 0,20-8 0,-21 7 0,18-13 0,-20 11 0,15-12 0,-17 10 0,17-10 0,-17 9 0,13-5 0,-18 8 0,14-8 0,-9 5 0,7-9 0,-5 9 0,3-10 0,-5 9 0,6-13 0,-11 12 0,8-12 0,-11 13 0,6-9 0,-1 5 0,-5 3 0,10-7 0,-7 10 0,15-7 0,-10 6 0,7-3 0,-16 7 0,2-2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08:06:37.791"/>
    </inkml:context>
    <inkml:brush xml:id="br0">
      <inkml:brushProperty name="width" value="0.3" units="cm"/>
      <inkml:brushProperty name="height" value="0.6" units="cm"/>
      <inkml:brushProperty name="color" value="#C5B38D"/>
      <inkml:brushProperty name="tip" value="rectangle"/>
      <inkml:brushProperty name="rasterOp" value="maskPen"/>
    </inkml:brush>
  </inkml:definitions>
  <inkml:trace contextRef="#ctx0" brushRef="#br0">372 8393 16383,'39'-20'0,"-9"2"0,-23 17 0,0-7 0,13-1 0,-9-1 0,5-1 0,24-3 0,-26 9 0,58-26 0,-58 23 0,60-32 0,-57 30 0,27-12 0,-36 16 0,24-15 0,-22 11 0,50-30 0,-49 29 0,52-26 0,-50 31 0,59-34 0,-57 34 0,75-42 0,-73 40 0,78-36 0,-78 37 0,57-25 0,-62 27 0,44-17 0,-44 17 0,36-2 0,-35 4 0,30 2 0,-30-1 0,32 2 0,-34-3 0,45-3 0,-46 0 0,48-6 0,-49 8 0,42-3 0,-40 6 0,39-7 0,-35 4 0,57-16 0,-51 14 0,57-10 0,-63 12 0,51-9 0,-52 5 0,52-17 0,-55 17 0,39-14 0,-41 15 0,16-7 0,-15 8 0,-2-5 0,1-6 0,-11 3 0,1-8 0,-11 12 0,-2-4 0,-1 7 0,0 2 0,-2-1 0,2 3 0,-3-3 0,-13-2 0,13 4 0,-7-2 0,14 9 0,-30-7 0,24 5 0,-75 1 0,73 3 0,-34 4 0,0 1 0,36-5 0,-78 14 0,78-17 0,-33 9 0,-3 2 0,31-9 0,-36 15 0,0 1 0,35-11 0,-31 14 0,0 1 0,34-16 0,-31 17 0,-2-1 0,25-14 0,-25 14 0,1 1 0,24-13 0,-28 11 0,3 1 0,33-12 0,-34 15 0,1 1 0,38-18 0,-67 38 0,61-40 0,-52 37 0,53-32 0,-67 40 0,73-44 0,-73 36 0,71-38 0,-42 22 0,51-26 0,-9 7 0,51-36 0,-24 17 0,26-18 0,-21 13 0,-7 4 0,42-30 0,-37 28 0,59-44 0,-57 46 0,65-44 0,-62 42 0,48-33 0,-51 32 0,46-27 0,-45 29 0,59-36 0,-61 38 0,28-18 0,-8 3 0,-22 16 0,53-26 0,-42 20 0,16-1 0,-29 7 0,-56 37 0,28-19 0,-36 19 0,4 3 0,23-21 0,-24 21 0,0 1 0,21-18 0,-24 16 0,-5 6 0,-4 6 0,-19 0 0,0 1 0,12 0 0,-12 1 0,10-8 0,49-28 0,-34 23 0,0 0 0,35-22 0,-68 31 0,74-36 0,-27 7 0,38-10 0,33-40 0,-18 31 0,23-35 0,-4 10 0,-20 18 0,62-52 0,-56 55 0,43-24 0,3 0 0,-37 26 0,55-28 0,2-2 0,-52 23 0,57-28 0,-1-1 0,-56 26 0,36-15 0,-1 2 0,-41 18 0,49-22 0,-53 20 0,17-9 0,-29 18 0,3 1 0,-39 31 0,17-14 0,-24 13 0,14-6 0,11-11 0,-30 20 0,24-17 0,-41 28 0,38-23 0,-57 42 0,60-44 0,-55 47 0,61-47 0,-32 24 0,36-33 0,0 2 0,37-25 0,-13 9 0,17-12 0,0-7 0,-22 17 0,58-41 0,-45 40 0,21-16 0,1 0 0,-20 17 0,29-15 0,-3 2 0,-32 20 0,44-11 0,3 1 0,-34 9 0,54-12 0,3-3 0,-46 3 0,18-1 0,16-3 0,-17 3 0,-25 5 0,63-13 0,-2 1 0,-67 18 0,63-13 0,0 0 0,-62 13 0,67-15 0,0 0 0,-62 16 0,53-13 0,-3 2 0,-60 15 0,28-5 0,-3 2 0,-36 5 0,23 1 0,-37 4 0,-42 15 0,26-13 0,-33 10 0,20-6 0,14-4 0,-72 24 0,64-23 0,-44 15 0,-23-5 0,61-10 0,-45 9 0,-13 0 0,24-6 0,3-2 0,5 2 0,-2 0 0,-38 5 0,9-3 0,43-9 0,-38 6 0,2-2 0,42-6 0,-23 2 0,5 0 0,37-2 0,-25-1 0,35-3 0,0-16 0,8 2 0,3-2 0,3 1 0,-3 8 0,11-7 0,-10 4 0,7 2 0,13-11 0,-16 15 0,61-35 0,-55 34 0,34-20 0,0 0 0,-32 18 0,33-16 0,-1 1 0,-34 15 0,34-12 0,-1 0 0,-35 8 0,66-23 0,-73 28 0,21-2 0,-69 35 0,28-15 0,-39 25 0,17-18 0,11-5 0,-56 26 0,50-28 0,-37 19 0,-1 0 0,31-17 0,-43 17 0,0-1 0,44-19 0,-37 11 0,1 1 0,44-11 0,-64 19 0,81-23 0,-14 6 0,67-19 0,-22 3 0,31-3 0,33-4 0,-50 9 0,66-5 0,5-1 0,-47 3 0,18 2 0,21-2 0,-23 1 0,-24-3 0,48 0 0,-6 0 0,-64 4 0,45-5 0,2 1 0,-41 2 0,34-2 0,-2-1 0,-36 3 0,26 3 0,0 1 0,-33 3 0,56 9 0,-69-5 0,15 3 0,6 0 0,-16-6 0,25 5 0,-32-3 0,-45 17 0,25-13 0,-37 10 0,-36 4 0,41-7 0,-46 7 0,-5 0 0,27-5 0,-10 4 0,-18 5 0,17-4 0,2 2 0,-8 5 0,-17 8 0,23-8 0,29-6 0,-8-1 0,-3 0 0,-7 6 0,34-16 0,-31 12 0,54-22 0,10-8 0,29-21 0,-20 16 0,21-13 0,-1 5 0,-14 13 0,49-29 0,-42 25 0,32-10 0,2 0 0,-28 10 0,55-14 0,4 1 0,-44 14 0,15-7 0,-3 2 0,-31 13 0,3-8 0,-12 8 0,12 1 0,-14 1 0,15-1 0,7-5 0,29-3 0,20-3 0,-11 1 0,8-3 0,-2 1 0,24-5 0,0 0 0,-26 5 0,-11 1 0,6-2 0,23-5 0,2-1 0,-23 6 0,11 3 0,-9-5 0,22-5 0,0 0 0,-24 4 0,0 3 0,9-6 0,12-2 0,-20 9 0,2 3 0,-12 1 0,12 1 0,2-5 0,25-4 0,1-1 0,-25 4 0,0 3 0,0-3 0,14-2 0,-21 4 0,-26 5 0,21-1 0,-6 1 0,-43 6 0,23-3 0,-113 22 0,42-11 0,-49 14 0,21-10 0,4-2 0,12 1 0,-42 8 0,-28 7 0,21-5 0,20-3 0,-17 7 0,-19 7 0,26-8 0,33-9 0,-44 14 0,2-1 0,54-18 0,-39 7 0,3-3 0,52-12 0,-76 9 0,80-11 0,-38 0 0,47-3 0,-15-6 0,46-12 0,-19 11 0,37-12 0,-25 20 0,80-26 0,-65 19 0,57-15 0,1-1 0,-55 16 0,32-8 0,24-7 0,-18 5 0,-20 4 0,17-6 0,18-7 0,-20 5 0,-20 8 0,41-20 0,-2 1 0,-46 20 0,41-19 0,-1-2 0,-42 15 0,28-10 0,-3 0 0,-39 14 0,40-21 0,-60 29 0,7-6 0,-47 8 0,26 6 0,-32-2 0,23 4 0,0-2 0,-69 9 0,49-3 0,-25 3 0,-17 4 0,12-2 0,-1 2 0,-21 4 0,-23 5 0,23-5 0,21-5 0,-22 6 0,-21 4 0,26-6 0,36-10 0,-23 5 0,-12 1 0,0-4 0,8-3 0,16-5 0,-19 6 0,-18 4 0,26-5 0,39-5 0,-52 9 0,2 1 0,57-7 0,-31 1 0,-6-1 0,11-6 0,-11 0 0,31-2 0,32 1 0,36-12 0,-26 7 0,31-7 0,-34 13 0,35-10 0,-19 5 0,50-14 0,8-1 0,-31 7 0,27-2 0,21-2 0,-19 3 0,-21 3 0,44-4 0,-6-1 0,-65 7 0,63-6 0,-73 12 0,9 2 0,-74 25 0,21-12 0,-48 19 0,23-7 0,19-10 0,-22 7 0,-2-1 0,19-7 0,-35 9 0,13-3 0,1 0 0,5 4 0,-18-2 0,-17 4 0,16-5 0,13 0 0,-12-3 0,-15 1 0,18-6 0,25-6 0,-46 7 0,2-1 0,53-7 0,-27 1 0,5 0 0,38-4 0,-29-7 0,37 7 0,42-25 0,-26 20 0,48-30 0,-22 17 0,-6-3 0,43-19 0,-53 35 0,73-34 0,-76 39 0,78-30 0,-78 24 0,39-12 0,-51 18 0,3-1 0,-35 26 0,15-16 0,-17 16 0,15-13 0,6-4 0,-37 31 0,28-26 0,-23 22 0,-2 1 0,17-21 0,-49 50 0,59-53 0,-16 21 0,32-25 0,29-1 0,-17-4 0,27-5 0,-4 1 0,-13-3 0,64-17 0,-53 10 0,29-8 0,2 0 0,-23 9 0,24-4 0,19-4 0,-16 3 0,-14 1 0,10 0 0,24-4 0,1-1 0,-23 5 0,-5-2 0,9-3 0,25-6 0,1-1 0,-22 9 0,9 2 0,-7-5 0,23-8 0,1 0 0,-21 9 0,22 9 0,-28-7 0,11-4 0,-14 6 0,1 10 0,-14-12 0,6 7 0,-5-7 0,0 3 0,13-2 0,5 2 0,17-1 0,4 1 0,-2 0 0,-17-2 0,-3-1 0,8 1 0,14 3 0,13-1 0,-6 2 0,-22 1 0,15-9 0,-24 7 0,18-3 0,1 0 0,-21 4 0,16-7 0,2 1 0,17-5 0,-21 5 0,-12 7 0,7-3 0,17-3 0,-20 3 0,-19 6 0,32-7 0,-5 1 0,-53 9 0,49-15 0,-77 19 0,16-3 0,-69 9 0,35-1 0,-59 9 0,47-9 0,-44 14 0,-8 3 0,16-10 0,-17 13 0,-10 3 0,13-12 0,4-2 0,-28 18 0,16-10 0,-13 1 0,18-5 0,12-2 0,-19 6 0,-22 4 0,21-6 0,19-9 0,-2 3 0,-23 5 0,-1 0 0,20-3 0,-13 0 0,-6 0 0,-18 3 0,23-4 0,24-2 0,-3-3 0,-13 1 0,14-2 0,8 3 0,-9-2 0,-16 0 0,18-3 0,19-3 0,-45 2 0,5 1 0,58-1 0,-69-6 0,82 0 0,-13-6 0,54-16 0,-18 16 0,18-16 0,-1 12 0,61-21 0,-41 12 0,47-13 0,-2 3 0,-50 20 0,21-9 0,17-5 0,-15 4 0,-14 8 0,49-19 0,-4-1 0,-54 16 0,55-21 0,-33 12 0,-44 14 0,33-12 0,1 1 0,-31 11 0,48-22 0,-52 23 0,33-19 0,-35 18 0,21-10 0,-38 21 0,-34 23 0,14-11 0,-30 16 0,28-18 0,8-3 0,-4 3 0,-49 25 0,30-18 0,-46 21 0,-8 3 0,11-9 0,1 6 0,-15 9 0,14-6 0,33-17 0,-1 1 0,-20 13 0,-15 10 0,0-1 0,17-10 0,-16 5 0,5-1 0,-13 8 0,20-13 0,25-19 0,-20 8 0,4-2 0,40-15 0,-42 7 0,58-13 0,-7 1 0,50-27 0,-20 17 0,26-14 0,-10 11 0,-5-3 0,28-5 0,3-1 0,-8-8 0,10 5 0,15-3 0,-13 4 0,-6-1 0,21-4 0,23-5 0,-18 4 0,-2 2 0,1 0 0,16-4 0,-17 5 0,-2 0 0,-1 4 0,15-3 0,-16 4 0,-4-1 0,18 2 0,22-2 0,-22 4 0,-20 2 0,9 0 0,17-1 0,-23 4 0,-30 5 0,36-2 0,-5 2 0,-51 7 0,68-3 0,-74 5 0,23 4 0,-30 1 0,2 12 0,-28 10 0,11-10 0,-49 29 0,30-32 0,-25 15 0,-6 1 0,5-10 0,-39 23 0,-2-1 0,29-24 0,-10 10 0,7-1 0,37-20 0,-10 3 0,16-3 0,-12-2 0,-38 20 0,-27 13 0,15-7 0,-11-1 0,24-4 0,-19 7 0,5 0 0,27-12 0,24-9 0,-47 24 0,72-32 0,-12 6 0,59-31 0,-16 5 0,19-5 0,32-6 0,-51 18 0,33-12 0,-1 0 0,-34 11 0,31-9 0,1 1 0,-31 10 0,65-9 0,6-1 0,-52 6 0,27 3 0,10-3 0,-9-6 0,-6 1 0,10 4 0,12-2 0,22-3 0,-18 4 0,2 6 0,-10-1 0,15-1 0,-18 1 0,-7 2 0,15 0 0,-5-1 0,-40 1 0,58-2 0,-82 3 0,8-1 0,-52 39 0,12-23 0,-21 29 0,-12-13 0,24-10 0,-31 12 0,-4 1 0,17-9 0,-52 14 0,-5-2 0,38-15 0,-17-1 0,-19 2 0,18-4 0,5-4 0,-4 2 0,-15 3 0,20-2 0,18-3 0,-25 5 0,8-1 0,50-11 0,-32 3 0,44-9 0,5 2 0,29-22 0,-13 15 0,21-17 0,32-8 0,-36 16 0,39-18 0,-1 11 0,-38 11 0,56-15 0,7-2 0,-35 8 0,24-6 0,21-6 0,-17 6 0,-6 3 0,-10 1 0,17-9 0,0-1 0,-18 9 0,7-1 0,17-7 0,21-7 0,-24 9 0,-28 11 0,13-5 0,17-6 0,-22 6 0,-29 6 0,31-7 0,-6 2 0,-46 13 0,46-6 0,-56 9 0,13-2 0,-61 22 0,25-6 0,-35 14 0,-8-4 0,19-3 0,-50 14 0,-3 2 0,35-6 0,-6-3 0,-22 5 0,-2 0 0,20-3 0,-13 12 0,-7-9 0,-19 0 0,24-3 0,28-3 0,-10-6 0,12-5 0,44-8 0,-9 2 0,57-22 0,-18 9 0,25-15 0,-21 14 0,17-17 0,2-2 0,-2 4 0,19-10 0,16-9 0,-15 9 0,-11 4 0,6 0 0,21-9 0,3-2 0,-17 9 0,-19 8 0,0 0 0,23-11 0,16-8 0,0 1 0,-17 9 0,18-8 0,-17 6 0,7 0 0,10 2 0,-7 5 0,-4-2 0,-5 6 0,21-8 0,1 1 0,-19 8 0,14-5 0,-14 3 0,20-9 0,-2 1 0,-21 8 0,1 0 0,8-6 0,16-8 0,-22 9 0,-32 13 0,21-7 0,-7 2 0,-39 15 0,16-9 0,-92 36 0,23-8 0,-36 16 0,-18 12 0,59-23 0,-51 21 0,-4 1 0,36-18 0,-42 22 0,0 2 0,40-19 0,-40 23 0,36-15 0,4-3 0,4 0 0,-17 5 0,-17 8 0,10-8 0,-12-2 0,20-5 0,-11 5 0,12-7 0,-6-1 0,-4-4 0,4 0 0,31-5 0,-19-2 0,4-2 0,33-6 0,-49 8 0,56-15 0,-18-1 0,28-11 0,-4 1 0,21-12 0,-10 14 0,47-29 0,-28 24 0,21-15 0,41-13 0,-56 27 0,38-15 0,2 1 0,-31 14 0,40-17 0,2-1 0,-35 13 0,28-14 0,-3-1 0,-41 19 0,48-22 0,-62 29 0,9 3 0,-67 16 0,25-2 0,-33 7 0,37-10 0,-10 46 0,5-30 0,-18 17 0,-5-3 0,2-19 0,-28 10 0,-1-1 0,24-10 0,-37 12 0,1 0 0,46-16 0,-42 16 0,-3 2 0,33-14 0,-34 13 0,-1 0 0,38-15 0,-19 4 0,2-1 0,27-10 0,-55-1 0,65-4 0,-18-4 0,37 2 0,16-22 0,-1 15 0,8-14 0,18 7 0,-20 6 0,49-9 0,-37 3 0,27-2 0,2 0 0,-14-2 0,32-10 0,-1 2 0,-40 17 0,47-20 0,-28 13 0,-28 9 0,51-19 0,-60 23 0,12-7 0,-67 42 0,12-9 0,-26 17 0,-25 17 0,42-28 0,-30 14 0,0 1 0,26-14 0,-40 19 0,32-16 0,4-3 0,9-10 0,-48 26 0,-4 2 0,37-22 0,-33 15 0,0-1 0,32-13 0,-8 1 0,5-3 0,32-15 0,-30 11 0,49-20 0,44-20 0,-14 8 0,40-15 0,2 3 0,-31 14 0,35-12 0,1 0 0,-28 10 0,21-7 0,19-5 0,-13 5 0,6 2 0,0-6 0,25-11 0,2-2 0,-19 8 0,-23 10 0,1-1 0,8-6 0,19-8 0,5-3 0,-7 3 0,-17 9 0,-14 7 0,1 0 0,20-8 0,22-9 0,8-4 0,-7 4 0,-22 8 0,-15 6 0,2 1 0,10-3 0,22-7 0,12-3 0,-1 0 0,-11 3 0,-23 7 0,-10 2 0,-5 1 0,10 1 0,12-2 0,4-1 0,-6 0 0,10-4 0,-3-1 0,-11 5 0,-20 9 0,1 0 0,34-13 0,13-6 0,-18 7 0,-1 6 0,-11-4 0,21-1 0,-2 3 0,-18 4 0,10 8 0,-78 11 0,3 7 0,-27 14 0,7-9 0,-14 9 0,-9-1 0,13-14 0,-65 36 0,54-31 0,-52 24 0,-8-14 0,12 6 0,-16-2 0,-3 2 0,1 7 0,32-13 0,-7 1 0,7-2 0,-32 8 0,11-1 0,2-2 0,6-7 0,11-3 0,5-3 0,15-8 0,-11-5 0,44-3 0,11-14 0,19-12 0,-3 8 0,34-38 0,-25 37 0,39-43 0,-31 40 0,53-35 0,-31 27 0,13-4 0,0 1 0,-16 8 0,40-22 0,-8 9 0,-21 9 0,14-6 0,0 1 0,-20 8 0,5 0 0,-3 3 0,-22 8 0,-10 15 0,-64 16 0,-6 15 0,-17-6 0,22-7 0,4 0 0,-54 22 0,44-15 0,-24 9 0,-4 7 0,28-15 0,-25 15 0,-4 1 0,0-7 0,13-1 0,-11 6 0,9-7 0,-26-2 0,9 4 0,-14 9 0,15-8 0,-11-1 0,14-5 0,-13 3 0,13-4 0,-8 0 0,-15-1 0,1-3 0,25-6 0,-1-6 0,5-1 0,30-1 0,-25-9 0,52 0 0,5-5 0,30-19 0,-9 13 0,38-26 0,-28 23 0,66-36 0,-56 30 0,26-11 0,3 0 0,-17 11 0,23-16 0,3-1 0,-9 17 0,4-7 0,14-7 0,-9 6 0,-23 11 0,3 1 0,24-7 0,18-5 0,1-1 0,-15 5 0,-11 1 0,-1 0 0,5 3 0,13-2 0,-2 1 0,-16 3 0,26-10 0,-8 7 0,-7 2 0,-37 6 0,24-2 0,-57 13 0,-1 8 0,-36 12 0,15-5 0,-22 10 0,-24 16 0,32-17 0,-30 14 0,-2 0 0,26-11 0,-23 8 0,-1 1 0,19-6 0,-16 9 0,-1 1 0,8-1 0,-11 4 0,0-1 0,17-9 0,-18 7 0,1 5 0,37-28 0,-37 36 0,53-39 0,5 1 0,37-16 0,-3-3 0,64-26 0,-45 19 0,12-11 0,0 0 0,-13 8 0,21-12 0,2-1 0,3 10 0,22-10 0,1 1 0,-14 14 0,-9 0 0,13-3 0,-19 4 0,-17 2 0,14-4 0,2 2 0,-1 7 0,-30-1 0,50 3 0,-73 13 0,8-4 0,-40 26 0,10-17 0,-58 44 0,37-35 0,-33 22 0,-1-1 0,27-19 0,-53 32 0,37-22 0,2-1 0,-16 7 0,0 1 0,-13 9 0,11-7 0,-14 12 0,21-16 0,-16 8 0,0 0 0,12-9 0,11-9 0,0 0 0,-15 12 0,-14 11 0,0-2 0,16-11 0,-24 3 0,20-4 0,-10 7 0,16-11 0,12-10 0,-22 7 0,1-1 0,33-14 0,-16 1 0,3-2 0,28-7 0,-24-1 0,44-9 0,12-25 0,6 5 0,4-10 0,1 13 0,12-12 0,-11 14 0,52-28 0,-43 24 0,39-11 0,6 0 0,-17 4 0,13-3 0,18-6 0,-10 4 0,-21 13 0,3 0 0,16-5 0,17-4 0,0 0 0,-17 5 0,-17 5 0,0 1 0,17-3 0,16-3 0,-3 2 0,-23 4 0,-9 1 0,21-8 0,19-8 0,-21 6 0,-21 5 0,31-15 0,-5 1 0,-48 19 0,32-12 0,-56 25 0,-2 4 0,-42 18 0,11-1 0,-31 15 0,37-19 0,-6-2 0,-43 27 0,31-23 0,-42 28 0,-7 5 0,3-12 0,19-4 0,-10 7 0,10-7 0,-22 3 0,-6 4 0,2-1 0,19-10 0,-3-8 0,3-1 0,20-2 0,-20-8 0,62-9 0,-5-3 0,55-24 0,-16 9 0,27-14 0,3 7 0,0 2 0,-12 2 0,39-10 0,28-9 0,-15 2 0,-37 7 0,2-2 0,21-3 0,20-6 0,0-1 0,-16 2 0,-6-9 0,-4-3 0,-7 8 0,9-5 0,-2 1 0,-12 6 0,-9 0 0,-1 1 0,23-18 0,11-6 0,-16 12 0,0 4 0,-2 8 0,13-7 0,-12 8 0,7-4 0,-12 10 0,11-5 0,-11 5 0,13-11 0,3 1 0,-7 4 0,-38 21 0,43-20 0,-65 32 0,11 0 0,-63 35 0,20-12 0,-27 20 0,19-18 0,-44 26 0,35-21 0,-40 21 0,16-10 0,16-10 0,-28 13 0,-2 1 0,16-9 0,-25 13 0,1 0 0,34-15 0,-29 19 0,0 2 0,27-18 0,-30 22 0,2 0 0,34-24 0,-23 12 0,4-2 0,37-19 0,-37 10 0,56-25 0,0-6 0,32-13 0,-8 4 0,39-28 0,-19 14 0,21-7 0,5-2 0,9-5 0,3 2 0,16-8 0,-13 5 0,-30 13 0,0-1 0,19-8 0,14-8 0,2-1 0,-12 8 0,-4 5 0,1 0 0,12-9 0,16-8 0,0 1 0,-14 9 0,-7 10 0,1 1 0,8-11 0,16-11 0,-4 2 0,-22 12 0,3 1 0,9-11 0,1 0 0,-6 8 0,-36 14 0,45-10 0,-78 27 0,5 4 0,-37 38 0,8-17 0,-18 30 0,-13-11 0,9-14 0,-13 9 0,0-2 0,13-11 0,-37 22 0,-16-6 0,27-9 0,-2-2 0,-13 5 0,6-3 0,10-3 0,-3 0 0,-27 11 0,-14 3 0,9-2 0,17-6 0,-1 0 0,-17 5 0,-10 4 0,11-4 0,21-9 0,2 0 0,-19 7 0,-9 3 0,12-5 0,26-8 0,3-1 0,-12 4 0,-5 2 0,12-4 0,-5 1 0,-32 14 0,63-29 0,5 5 0,66-54 0,-15 23 0,27-27 0,-16 24 0,35-10 0,18-11 0,-20 6 0,9-7 0,-5 4 0,-5 6 0,2-3 0,-1-2 0,10-8 0,0-1 0,-9 7 0,5-2 0,2-1 0,3-4 0,12-9 0,2 0 0,-11 6 0,-14 10 0,-7 4 0,4-3 0,6-4 0,7-5 0,-3 1 0,-9 6 0,3-1 0,-6 2 0,16-12 0,-7 3 0,-5-1 0,17-13 0,-61 41 0,-1 8 0,-73-14 0,36 24 0,-50-9 0,22 37 0,3 9 0,-9-5 0,-37 12 0,33-18 0,-6 5 0,-1 0 0,0 2 0,-31 4 0,-6 1 0,3 2 0,18-6 0,-14 5 0,14-4 0,27-9 0,2-1 0,-45 20 0,2-3 0,10-9 0,10-5 0,3-1 0,6 1 0,-26 7 0,60-21 0,-1-2 0,26-13 0,12-23 0,4 11 0,4-13 0,4 11 0,57-31 0,-30 17 0,42-14 0,6 3 0,-19 13 0,-5 0 0,12-6 0,-11 5 0,21-7 0,-1-3 0,-4 2 0,-20 12 0,29-11 0,-62 32 0,-1-7 0,-22 11 0,-63 28 0,31-10 0,-39 18 0,38-22 0,-31 21 0,3-6 0,-32 16 0,-4 3 0,10-2 0,0 0 0,-16 9 0,15-7 0,-6 6 0,6 2 0,-16 12 0,12-10 0,27-24 0,2-1 0,-13 13 0,-6 7 0,10-9 0,-12 5 0,-14 13 0,5 0 0,34-21 0,-28 14 0,3-3 0,40-27 0,-45 18 0,55-27 0,-18-1 0,36-12 0,40-25 0,-6 6 0,41-10 0,16-10 0,6 0 0,-39 23 0,6-1 0,7-8 0,16-9 0,6-2 0,-4 1 0,-12 6 0,9 0 0,1 0 0,-5 2 0,14-6 0,5-2 0,-4 2 0,-15 6 0,7-2 0,-2 0 0,7-5 0,14-7 0,-1-1 0,-15 6 0,-6 2 0,0 0 0,-10 5 0,12-5 0,4-1 0,-3 1 0,-13 6 0,10-6 0,0 3 0,4 7 0,16 0 0,-2 1 0,-18 3 0,-18 2 0,-2 3 0,14 3 0,8 1 0,-15 3 0,1-2 0,20 7 0,-70 5 0,-11 38 0,-8-25 0,-6 37 0,-5-32 0,3 3 0,-24 22 0,8-17 0,-9 12 0,-2 1 0,-3-2 0,-16 6 0,-1 0 0,9-4 0,-35 19 0,-6 2 0,8-4 0,1-9 0,-18 7 0,13-7 0,29-19 0,-1 1 0,-12 6 0,-14 8 0,0-1 0,12-8 0,6-8 0,1 0 0,-22 18 0,-10 8 0,13-10 0,29-20 0,4-2 0,-30 19 0,10-4 0,30-17 0,-1-7 0,31-13 0,27-35 0,-7 17 0,18-24 0,-14 25 0,36-25 0,-24 19 0,21-14 0,4-2 0,2 1 0,8-9 0,1-1 0,-5 6 0,20-10 0,3-4 0,-36 20 0,1 0 0,24-7 0,12-3 0,-8 2 0,-11 0 0,-2 2 0,23-10 0,-2 6 0,1 3 0,-3-8 0,-18 20 0,-5-4 0,0-2 0,0-2 0,12-6 0,-2 3 0,-25 15 0,10-6 0,-1 2 0,-14 12 0,38-25 0,-48 27 0,6 0 0,-28 14 0,-46 33 0,16-13 0,-39 19 0,7 4 0,-4-10 0,-16 4 0,6-1 0,6 0 0,-4 3 0,-13 5 0,-15 7 0,-1-1 0,13-9 0,8-10 0,2 0 0,5 4 0,-9 8 0,1-1 0,12-8 0,8-7 0,5-3 0,-21 9 0,11-2 0,38-13 0,4-10 0,75-43 0,-18 16 0,13-5 0,11-6 0,2-7 0,6-5 0,-4 5 0,-5 8 0,3-2 0,5-9 0,10-10 0,-2 0 0,-15 10 0,17-14 0,-18 14 0,9-5 0,-6 7 0,4-2 0,-6 4 0,-11 7 0,4-2 0,16-11 0,16-10 0,0 0 0,-13 8 0,-10 9 0,-2 0 0,21-18 0,10-6 0,-15 9 0,9 0 0,-1-7 0,-6 5 0,-29 26 0,-3-3 0,-1 3 0,-11 13 0,36-27 0,-45 33 0,15-11 0,-33 18 0,-51 24 0,18-4 0,-44 21 0,24-7 0,35-30 0,-47 34 0,-2 4 0,40-31 0,-32 27 0,-15 10 0,-9-5 0,-2-1 0,2 2 0,-7 4 0,14-8 0,-8 4 0,-1 0 0,8-3 0,-22 11 0,4-1 0,9-5 0,-4 2 0,14-6 0,-12 8 0,0-6 0,6-4 0,34-13 0,-13 1 0,3-3 0,24-12 0,-17 3 0,30-12 0,1-4 0,12-27 0,9 5 0,11-28 0,1 16 0,31-23 0,-28 28 0,35-19 0,-4 17 0,4 0 0,-15 7 0,5-2 0,24-16 0,13-7 0,-10 5 0,-21 13 0,0 0 0,19-12 0,10-7 0,-12 7 0,-22 11 0,-2 1 0,11-5 0,6-4 0,-8 4 0,21-20 0,-9 6 0,-3 2 0,-14 11 0,26-19 0,-53 38 0,0 7 0,-20 10 0,-19 36 0,1-12 0,-20 29 0,7-20 0,-16 9 0,-7 3 0,-25 17 0,14-10 0,-9 7 0,8-7 0,15-13 0,0-1 0,-14 11 0,-7 4 0,9-5 0,-18 19 0,8-16 0,2-2 0,10 2 0,-18 4 0,54-32 0,4-3 0,66-45 0,-19 12 0,42-32 0,-17 15 0,-1-6 0,3-1 0,-12 11 0,0 0 0,16-12 0,-3-1 0,13-18 0,-16-6 0,1-5 0,-19 27 0,3-1 0,13-11 0,8-5 0,-7 10 0,24-10 0,9 7 0,0 2 0,-12-3 0,-4 10 0,3 1 0,-28 20 0,-1 2 0,14-10 0,-1 2 0,29-4 0,4-13 0,-57 33 0,3-4 0,-33 22 0,-33 32 0,17-19 0,-31 30 0,26-25 0,-5 3 0,-13 26 0,13-18 0,-25 34 0,30-43 0,-17 25 0,-11 3 0,14-9 0,-6 6 0,-1-2 0,3-6 0,-3 5 0,-1 0 0,2-7 0,-32 31 0,43-44 0,-11 13 0,29-30 0,52-33 0,-16 8 0,43-30 0,0-4 0,0-5 0,-11 12 0,3-2 0,-17 8 0,3-1 0,7-3 0,6-1 0,-7 3 0,-13 7 0,1-1 0,22-14 0,10-5 0,-10 6 0,16-14 0,-26 22 0,7-3 0,-8 4 0,19-20 0,-14 15 0,-5 1 0,-14 4 0,30-25 0,-49 42 0,24-25 0,-31 27 0,23-22 0,-26 23 0,10-4 0,-6 11 0,-7 7 0,-32 30 0,9-2 0,-38 24 0,4 0 0,-9-9 0,-4 0 0,-21 20 0,21-20 0,-11 4 0,8-3 0,13-7 0,1 1 0,-13 7 0,-6 4 0,5-5 0,7-6 0,2-1 0,-10 11 0,5-4 0,10-13 0,9 0 0,31-24 0,28-43 0,-1 17 0,31-40 0,-18 32 0,-2 6 0,38-46 0,-30 37 0,26-23 0,4-5 0,-7 4 0,7 6 0,1 1 0,-6 2 0,17-5 0,1 2 0,-7 10 0,-6 1 0,13-9 0,-9 8 0,-21 16 0,0 0 0,19-13 0,9-7 0,-7 7 0,-14 12 0,1 0 0,8-8 0,6-5 0,-9 6 0,25-8 0,-9-2 0,-6 1 0,-21 12 0,22-18 0,-47 35 0,1-5 0,-21 19 0,-23 36 0,11-21 0,-26 37 0,19-34 0,-25 21 0,7-9 0,-32 34 0,34-35 0,-11 18 0,30-34 0,4-4 0,33-39 0,-12 12 0,39-45 0,-25 27 0,15-17 0,12-13 0,-11 20 0,-4 3 0,0 0 0,3 2 0,-1-1 0,-1 2 0,-6 7 0,35-32 0,-40 37 0,19-19 0,-30 24 0,10-10 0,-19 19 0,0-3 0,-11 1 0,-1 5 0,-1-11 0,4 1 0,1 2 0,3-17 0,0 15 0,0-20 0,0 21 0,0-19 0,-3 21 0,0-14 0,-1 23 0,2-12 0,2 11 0</inkml:trace>
</inkml:ink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Группа 28"/>
          <p:cNvGrpSpPr/>
          <p:nvPr userDrawn="1"/>
        </p:nvGrpSpPr>
        <p:grpSpPr>
          <a:xfrm>
            <a:off x="1928794" y="642918"/>
            <a:ext cx="6929486" cy="4714908"/>
            <a:chOff x="1928794" y="642918"/>
            <a:chExt cx="6929486" cy="4714908"/>
          </a:xfrm>
        </p:grpSpPr>
        <p:pic>
          <p:nvPicPr>
            <p:cNvPr id="7" name="Picture 4" descr="http://majesticwood.ru/images/stories/virtuemart/product/%D0%B1%D0%B0%D0%BC%D0%B1%D1%83%D0%BA-hitech-%D0%B2%D0%B5%D1%80%D0%BE%D0%BD%D0%B0-click-%28verona%291.jpg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071670" y="714356"/>
              <a:ext cx="6600622" cy="4572032"/>
            </a:xfrm>
            <a:prstGeom prst="rect">
              <a:avLst/>
            </a:prstGeom>
            <a:noFill/>
          </p:spPr>
        </p:pic>
        <p:pic>
          <p:nvPicPr>
            <p:cNvPr id="8" name="Picture 2" descr="http://cmak.by/uploads/posts/2014-03/skinali_texture_h_77_b.jpg"/>
            <p:cNvPicPr>
              <a:picLocks noChangeAspect="1" noChangeArrowheads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000232" y="642918"/>
              <a:ext cx="6803556" cy="4714908"/>
            </a:xfrm>
            <a:prstGeom prst="frame">
              <a:avLst>
                <a:gd name="adj1" fmla="val 5041"/>
              </a:avLst>
            </a:prstGeom>
            <a:noFill/>
            <a:scene3d>
              <a:camera prst="orthographicFront"/>
              <a:lightRig rig="threePt" dir="t"/>
            </a:scene3d>
            <a:sp3d>
              <a:bevelT prst="angle"/>
            </a:sp3d>
          </p:spPr>
        </p:pic>
        <p:pic>
          <p:nvPicPr>
            <p:cNvPr id="9" name="Picture 12" descr="http://img1.liveinternet.ru/images/attach/c/6/93/892/93892079_large_Al_St_StreetOfLove_El34.png"/>
            <p:cNvPicPr>
              <a:picLocks noChangeAspect="1" noChangeArrowheads="1"/>
            </p:cNvPicPr>
            <p:nvPr userDrawn="1"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928794" y="857232"/>
              <a:ext cx="571504" cy="438153"/>
            </a:xfrm>
            <a:prstGeom prst="rect">
              <a:avLst/>
            </a:prstGeom>
            <a:noFill/>
          </p:spPr>
        </p:pic>
        <p:pic>
          <p:nvPicPr>
            <p:cNvPr id="10" name="Picture 12" descr="http://img1.liveinternet.ru/images/attach/c/6/93/892/93892079_large_Al_St_StreetOfLove_El34.png"/>
            <p:cNvPicPr>
              <a:picLocks noChangeAspect="1" noChangeArrowheads="1"/>
            </p:cNvPicPr>
            <p:nvPr userDrawn="1"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928794" y="4643446"/>
              <a:ext cx="571504" cy="438153"/>
            </a:xfrm>
            <a:prstGeom prst="rect">
              <a:avLst/>
            </a:prstGeom>
            <a:noFill/>
          </p:spPr>
        </p:pic>
        <p:pic>
          <p:nvPicPr>
            <p:cNvPr id="11" name="Picture 12" descr="http://img1.liveinternet.ru/images/attach/c/6/93/892/93892079_large_Al_St_StreetOfLove_El34.png"/>
            <p:cNvPicPr>
              <a:picLocks noChangeAspect="1" noChangeArrowheads="1"/>
            </p:cNvPicPr>
            <p:nvPr userDrawn="1"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flipH="1">
              <a:off x="8286776" y="857232"/>
              <a:ext cx="571504" cy="438153"/>
            </a:xfrm>
            <a:prstGeom prst="rect">
              <a:avLst/>
            </a:prstGeom>
            <a:noFill/>
          </p:spPr>
        </p:pic>
        <p:pic>
          <p:nvPicPr>
            <p:cNvPr id="12" name="Picture 12" descr="http://img1.liveinternet.ru/images/attach/c/6/93/892/93892079_large_Al_St_StreetOfLove_El34.png"/>
            <p:cNvPicPr>
              <a:picLocks noChangeAspect="1" noChangeArrowheads="1"/>
            </p:cNvPicPr>
            <p:nvPr userDrawn="1"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flipH="1">
              <a:off x="8286776" y="4643446"/>
              <a:ext cx="571504" cy="438153"/>
            </a:xfrm>
            <a:prstGeom prst="rect">
              <a:avLst/>
            </a:prstGeom>
            <a:noFill/>
          </p:spPr>
        </p:pic>
      </p:grpSp>
      <p:pic>
        <p:nvPicPr>
          <p:cNvPr id="14" name="Picture 12" descr="http://img-fotki.yandex.ru/get/9509/56195015.16/0_b2983_34b318dc_XL.png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0" y="1285860"/>
            <a:ext cx="3000364" cy="5361601"/>
          </a:xfrm>
          <a:prstGeom prst="rect">
            <a:avLst/>
          </a:prstGeom>
          <a:noFill/>
        </p:spPr>
      </p:pic>
      <p:pic>
        <p:nvPicPr>
          <p:cNvPr id="15" name="Picture 8" descr="http://img-fotki.yandex.ru/get/9155/56195015.16/0_b2962_7759256f_XL.png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 rot="1149802">
            <a:off x="325679" y="939481"/>
            <a:ext cx="1043536" cy="1172512"/>
          </a:xfrm>
          <a:prstGeom prst="rect">
            <a:avLst/>
          </a:prstGeom>
          <a:noFill/>
        </p:spPr>
      </p:pic>
      <p:pic>
        <p:nvPicPr>
          <p:cNvPr id="17" name="Picture 6" descr="http://img-fotki.yandex.ru/get/9362/56195015.15/0_b295a_6c13fa03_XL.png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 flipH="1">
            <a:off x="6357950" y="357166"/>
            <a:ext cx="2143140" cy="1374289"/>
          </a:xfrm>
          <a:prstGeom prst="rect">
            <a:avLst/>
          </a:prstGeom>
          <a:noFill/>
        </p:spPr>
      </p:pic>
      <p:pic>
        <p:nvPicPr>
          <p:cNvPr id="12294" name="Picture 6" descr="http://ekladata.com/IzQm7nkO9mBP_XDdQxcqw8uPktE.png"/>
          <p:cNvPicPr>
            <a:picLocks noChangeAspect="1" noChangeArrowheads="1"/>
          </p:cNvPicPr>
          <p:nvPr userDrawn="1"/>
        </p:nvPicPr>
        <p:blipFill>
          <a:blip r:embed="rId8" cstate="print"/>
          <a:srcRect/>
          <a:stretch>
            <a:fillRect/>
          </a:stretch>
        </p:blipFill>
        <p:spPr bwMode="auto">
          <a:xfrm rot="21117229" flipH="1">
            <a:off x="810238" y="1453188"/>
            <a:ext cx="2571768" cy="2571768"/>
          </a:xfrm>
          <a:prstGeom prst="rect">
            <a:avLst/>
          </a:prstGeom>
          <a:noFill/>
        </p:spPr>
      </p:pic>
      <p:pic>
        <p:nvPicPr>
          <p:cNvPr id="21" name="Picture 16" descr="http://img-fotki.yandex.ru/get/9116/56195015.15/0_b2951_d60b080b_XL.png"/>
          <p:cNvPicPr>
            <a:picLocks noChangeAspect="1" noChangeArrowheads="1"/>
          </p:cNvPicPr>
          <p:nvPr userDrawn="1"/>
        </p:nvPicPr>
        <p:blipFill>
          <a:blip r:embed="rId9" cstate="print">
            <a:lum contrast="10000"/>
          </a:blip>
          <a:srcRect/>
          <a:stretch>
            <a:fillRect/>
          </a:stretch>
        </p:blipFill>
        <p:spPr bwMode="auto">
          <a:xfrm flipH="1">
            <a:off x="142843" y="2500305"/>
            <a:ext cx="870384" cy="4071967"/>
          </a:xfrm>
          <a:prstGeom prst="rect">
            <a:avLst/>
          </a:prstGeom>
          <a:noFill/>
        </p:spPr>
      </p:pic>
      <p:pic>
        <p:nvPicPr>
          <p:cNvPr id="22" name="Picture 16" descr="http://img-fotki.yandex.ru/get/9116/56195015.15/0_b2951_d60b080b_XL.png"/>
          <p:cNvPicPr>
            <a:picLocks noChangeAspect="1" noChangeArrowheads="1"/>
          </p:cNvPicPr>
          <p:nvPr userDrawn="1"/>
        </p:nvPicPr>
        <p:blipFill>
          <a:blip r:embed="rId9" cstate="print">
            <a:lum contrast="10000"/>
          </a:blip>
          <a:srcRect/>
          <a:stretch>
            <a:fillRect/>
          </a:stretch>
        </p:blipFill>
        <p:spPr bwMode="auto">
          <a:xfrm>
            <a:off x="7929586" y="2357430"/>
            <a:ext cx="916188" cy="4286256"/>
          </a:xfrm>
          <a:prstGeom prst="rect">
            <a:avLst/>
          </a:prstGeom>
          <a:noFill/>
        </p:spPr>
      </p:pic>
      <p:pic>
        <p:nvPicPr>
          <p:cNvPr id="23" name="Picture 14" descr="http://img-fotki.yandex.ru/get/9167/56195015.15/0_b294a_d65c3fb2_XL.png"/>
          <p:cNvPicPr>
            <a:picLocks noChangeAspect="1" noChangeArrowheads="1"/>
          </p:cNvPicPr>
          <p:nvPr userDrawn="1"/>
        </p:nvPicPr>
        <p:blipFill>
          <a:blip r:embed="rId10" cstate="print"/>
          <a:srcRect r="-2404"/>
          <a:stretch>
            <a:fillRect/>
          </a:stretch>
        </p:blipFill>
        <p:spPr bwMode="auto">
          <a:xfrm rot="21108611">
            <a:off x="1187994" y="5933962"/>
            <a:ext cx="4143404" cy="928670"/>
          </a:xfrm>
          <a:prstGeom prst="rect">
            <a:avLst/>
          </a:prstGeom>
          <a:noFill/>
        </p:spPr>
      </p:pic>
      <p:pic>
        <p:nvPicPr>
          <p:cNvPr id="24" name="Picture 14" descr="http://img-fotki.yandex.ru/get/9167/56195015.15/0_b294a_d65c3fb2_XL.png"/>
          <p:cNvPicPr>
            <a:picLocks noChangeAspect="1" noChangeArrowheads="1"/>
          </p:cNvPicPr>
          <p:nvPr userDrawn="1"/>
        </p:nvPicPr>
        <p:blipFill>
          <a:blip r:embed="rId10" cstate="print"/>
          <a:srcRect r="-2404"/>
          <a:stretch>
            <a:fillRect/>
          </a:stretch>
        </p:blipFill>
        <p:spPr bwMode="auto">
          <a:xfrm rot="524100" flipH="1">
            <a:off x="4620434" y="5894326"/>
            <a:ext cx="4316958" cy="967569"/>
          </a:xfrm>
          <a:prstGeom prst="rect">
            <a:avLst/>
          </a:prstGeom>
          <a:noFill/>
        </p:spPr>
      </p:pic>
      <p:pic>
        <p:nvPicPr>
          <p:cNvPr id="16" name="Picture 14" descr="http://img-fotki.yandex.ru/get/9107/56195015.16/0_b2985_72c8b3c_XL.png"/>
          <p:cNvPicPr>
            <a:picLocks noChangeAspect="1" noChangeArrowheads="1"/>
          </p:cNvPicPr>
          <p:nvPr userDrawn="1"/>
        </p:nvPicPr>
        <p:blipFill>
          <a:blip r:embed="rId11" cstate="print"/>
          <a:srcRect/>
          <a:stretch>
            <a:fillRect/>
          </a:stretch>
        </p:blipFill>
        <p:spPr bwMode="auto">
          <a:xfrm flipH="1">
            <a:off x="7000892" y="3786190"/>
            <a:ext cx="1857388" cy="2793064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http://majesticwood.ru/images/stories/virtuemart/product/%D0%B1%D0%B0%D0%BC%D0%B1%D1%83%D0%BA-hitech-%D0%B2%D0%B5%D1%80%D0%BE%D0%BD%D0%B0-click-%28verona%291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642918"/>
            <a:ext cx="7735104" cy="5357850"/>
          </a:xfrm>
          <a:prstGeom prst="rect">
            <a:avLst/>
          </a:prstGeom>
          <a:noFill/>
        </p:spPr>
      </p:pic>
      <p:pic>
        <p:nvPicPr>
          <p:cNvPr id="7" name="Picture 2" descr="http://cmak.by/uploads/posts/2014-03/skinali_texture_h_77_b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500042"/>
            <a:ext cx="8027576" cy="5786478"/>
          </a:xfrm>
          <a:prstGeom prst="frame">
            <a:avLst>
              <a:gd name="adj1" fmla="val 5041"/>
            </a:avLst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10" name="Picture 6" descr="http://img-fotki.yandex.ru/get/9362/56195015.15/0_b295a_6c13fa03_XL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6500826" y="285728"/>
            <a:ext cx="2143140" cy="1374289"/>
          </a:xfrm>
          <a:prstGeom prst="rect">
            <a:avLst/>
          </a:prstGeom>
          <a:noFill/>
        </p:spPr>
      </p:pic>
      <p:pic>
        <p:nvPicPr>
          <p:cNvPr id="11" name="Picture 16" descr="http://img-fotki.yandex.ru/get/9116/56195015.15/0_b2951_d60b080b_XL.png"/>
          <p:cNvPicPr>
            <a:picLocks noChangeAspect="1" noChangeArrowheads="1"/>
          </p:cNvPicPr>
          <p:nvPr userDrawn="1"/>
        </p:nvPicPr>
        <p:blipFill>
          <a:blip r:embed="rId5" cstate="print">
            <a:lum contrast="10000"/>
          </a:blip>
          <a:srcRect/>
          <a:stretch>
            <a:fillRect/>
          </a:stretch>
        </p:blipFill>
        <p:spPr bwMode="auto">
          <a:xfrm flipH="1">
            <a:off x="-2" y="714356"/>
            <a:ext cx="1267401" cy="5929354"/>
          </a:xfrm>
          <a:prstGeom prst="rect">
            <a:avLst/>
          </a:prstGeom>
          <a:noFill/>
        </p:spPr>
      </p:pic>
      <p:pic>
        <p:nvPicPr>
          <p:cNvPr id="12" name="Picture 16" descr="http://img-fotki.yandex.ru/get/9116/56195015.15/0_b2951_d60b080b_XL.png"/>
          <p:cNvPicPr>
            <a:picLocks noChangeAspect="1" noChangeArrowheads="1"/>
          </p:cNvPicPr>
          <p:nvPr userDrawn="1"/>
        </p:nvPicPr>
        <p:blipFill>
          <a:blip r:embed="rId5" cstate="print">
            <a:lum contrast="10000"/>
          </a:blip>
          <a:srcRect/>
          <a:stretch>
            <a:fillRect/>
          </a:stretch>
        </p:blipFill>
        <p:spPr bwMode="auto">
          <a:xfrm>
            <a:off x="8067551" y="2786058"/>
            <a:ext cx="824574" cy="3857652"/>
          </a:xfrm>
          <a:prstGeom prst="rect">
            <a:avLst/>
          </a:prstGeom>
          <a:noFill/>
        </p:spPr>
      </p:pic>
      <p:pic>
        <p:nvPicPr>
          <p:cNvPr id="9" name="Picture 6" descr="http://ekladata.com/IzQm7nkO9mBP_XDdQxcqw8uPktE.png"/>
          <p:cNvPicPr>
            <a:picLocks noChangeAspect="1" noChangeArrowheads="1"/>
          </p:cNvPicPr>
          <p:nvPr userDrawn="1"/>
        </p:nvPicPr>
        <p:blipFill>
          <a:blip r:embed="rId6" cstate="print">
            <a:lum contrast="20000"/>
          </a:blip>
          <a:srcRect/>
          <a:stretch>
            <a:fillRect/>
          </a:stretch>
        </p:blipFill>
        <p:spPr bwMode="auto">
          <a:xfrm rot="20953555" flipH="1">
            <a:off x="264441" y="4407852"/>
            <a:ext cx="2071670" cy="207167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Группа 17"/>
          <p:cNvGrpSpPr/>
          <p:nvPr userDrawn="1"/>
        </p:nvGrpSpPr>
        <p:grpSpPr>
          <a:xfrm>
            <a:off x="357158" y="500042"/>
            <a:ext cx="8429684" cy="5786478"/>
            <a:chOff x="1928794" y="642918"/>
            <a:chExt cx="6929486" cy="4714908"/>
          </a:xfrm>
        </p:grpSpPr>
        <p:pic>
          <p:nvPicPr>
            <p:cNvPr id="19" name="Picture 4" descr="http://majesticwood.ru/images/stories/virtuemart/product/%D0%B1%D0%B0%D0%BC%D0%B1%D1%83%D0%BA-hitech-%D0%B2%D0%B5%D1%80%D0%BE%D0%BD%D0%B0-click-%28verona%291.jpg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071670" y="714356"/>
              <a:ext cx="6600622" cy="4572032"/>
            </a:xfrm>
            <a:prstGeom prst="rect">
              <a:avLst/>
            </a:prstGeom>
            <a:noFill/>
          </p:spPr>
        </p:pic>
        <p:pic>
          <p:nvPicPr>
            <p:cNvPr id="20" name="Picture 2" descr="http://cmak.by/uploads/posts/2014-03/skinali_texture_h_77_b.jpg"/>
            <p:cNvPicPr>
              <a:picLocks noChangeAspect="1" noChangeArrowheads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000232" y="642918"/>
              <a:ext cx="6803556" cy="4714908"/>
            </a:xfrm>
            <a:prstGeom prst="frame">
              <a:avLst>
                <a:gd name="adj1" fmla="val 5041"/>
              </a:avLst>
            </a:prstGeom>
            <a:noFill/>
            <a:scene3d>
              <a:camera prst="orthographicFront"/>
              <a:lightRig rig="threePt" dir="t"/>
            </a:scene3d>
            <a:sp3d>
              <a:bevelT prst="angle"/>
            </a:sp3d>
          </p:spPr>
        </p:pic>
        <p:pic>
          <p:nvPicPr>
            <p:cNvPr id="21" name="Picture 12" descr="http://img1.liveinternet.ru/images/attach/c/6/93/892/93892079_large_Al_St_StreetOfLove_El34.png"/>
            <p:cNvPicPr>
              <a:picLocks noChangeAspect="1" noChangeArrowheads="1"/>
            </p:cNvPicPr>
            <p:nvPr userDrawn="1"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928794" y="857232"/>
              <a:ext cx="571504" cy="438153"/>
            </a:xfrm>
            <a:prstGeom prst="rect">
              <a:avLst/>
            </a:prstGeom>
            <a:noFill/>
          </p:spPr>
        </p:pic>
        <p:pic>
          <p:nvPicPr>
            <p:cNvPr id="22" name="Picture 12" descr="http://img1.liveinternet.ru/images/attach/c/6/93/892/93892079_large_Al_St_StreetOfLove_El34.png"/>
            <p:cNvPicPr>
              <a:picLocks noChangeAspect="1" noChangeArrowheads="1"/>
            </p:cNvPicPr>
            <p:nvPr userDrawn="1"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928794" y="4643446"/>
              <a:ext cx="571504" cy="438153"/>
            </a:xfrm>
            <a:prstGeom prst="rect">
              <a:avLst/>
            </a:prstGeom>
            <a:noFill/>
          </p:spPr>
        </p:pic>
        <p:pic>
          <p:nvPicPr>
            <p:cNvPr id="23" name="Picture 12" descr="http://img1.liveinternet.ru/images/attach/c/6/93/892/93892079_large_Al_St_StreetOfLove_El34.png"/>
            <p:cNvPicPr>
              <a:picLocks noChangeAspect="1" noChangeArrowheads="1"/>
            </p:cNvPicPr>
            <p:nvPr userDrawn="1"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flipH="1">
              <a:off x="8286776" y="857232"/>
              <a:ext cx="571504" cy="438153"/>
            </a:xfrm>
            <a:prstGeom prst="rect">
              <a:avLst/>
            </a:prstGeom>
            <a:noFill/>
          </p:spPr>
        </p:pic>
        <p:pic>
          <p:nvPicPr>
            <p:cNvPr id="24" name="Picture 12" descr="http://img1.liveinternet.ru/images/attach/c/6/93/892/93892079_large_Al_St_StreetOfLove_El34.png"/>
            <p:cNvPicPr>
              <a:picLocks noChangeAspect="1" noChangeArrowheads="1"/>
            </p:cNvPicPr>
            <p:nvPr userDrawn="1"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flipH="1">
              <a:off x="8286776" y="4643446"/>
              <a:ext cx="571504" cy="438153"/>
            </a:xfrm>
            <a:prstGeom prst="rect">
              <a:avLst/>
            </a:prstGeom>
            <a:noFill/>
          </p:spPr>
        </p:pic>
      </p:grpSp>
      <p:pic>
        <p:nvPicPr>
          <p:cNvPr id="15" name="Picture 14" descr="http://img-fotki.yandex.ru/get/9167/56195015.15/0_b294a_d65c3fb2_XL.png"/>
          <p:cNvPicPr>
            <a:picLocks noChangeAspect="1" noChangeArrowheads="1"/>
          </p:cNvPicPr>
          <p:nvPr userDrawn="1"/>
        </p:nvPicPr>
        <p:blipFill>
          <a:blip r:embed="rId5" cstate="print"/>
          <a:srcRect r="-2404"/>
          <a:stretch>
            <a:fillRect/>
          </a:stretch>
        </p:blipFill>
        <p:spPr bwMode="auto">
          <a:xfrm rot="16200000">
            <a:off x="5437476" y="2865748"/>
            <a:ext cx="6055758" cy="1357290"/>
          </a:xfrm>
          <a:prstGeom prst="rect">
            <a:avLst/>
          </a:prstGeom>
          <a:noFill/>
        </p:spPr>
      </p:pic>
      <p:pic>
        <p:nvPicPr>
          <p:cNvPr id="16" name="Picture 14" descr="http://img-fotki.yandex.ru/get/9167/56195015.15/0_b294a_d65c3fb2_XL.png"/>
          <p:cNvPicPr>
            <a:picLocks noChangeAspect="1" noChangeArrowheads="1"/>
          </p:cNvPicPr>
          <p:nvPr userDrawn="1"/>
        </p:nvPicPr>
        <p:blipFill>
          <a:blip r:embed="rId5" cstate="print"/>
          <a:srcRect r="-2404"/>
          <a:stretch>
            <a:fillRect/>
          </a:stretch>
        </p:blipFill>
        <p:spPr bwMode="auto">
          <a:xfrm rot="16200000" flipV="1">
            <a:off x="-2182956" y="3183062"/>
            <a:ext cx="5627130" cy="1261221"/>
          </a:xfrm>
          <a:prstGeom prst="rect">
            <a:avLst/>
          </a:prstGeom>
          <a:noFill/>
        </p:spPr>
      </p:pic>
      <p:pic>
        <p:nvPicPr>
          <p:cNvPr id="25" name="Picture 14" descr="http://img-fotki.yandex.ru/get/9107/56195015.16/0_b2985_72c8b3c_XL.png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 flipH="1">
            <a:off x="7215206" y="4142843"/>
            <a:ext cx="1620214" cy="2436411"/>
          </a:xfrm>
          <a:prstGeom prst="rect">
            <a:avLst/>
          </a:prstGeom>
          <a:noFill/>
        </p:spPr>
      </p:pic>
      <p:pic>
        <p:nvPicPr>
          <p:cNvPr id="26" name="Picture 6" descr="http://ekladata.com/IzQm7nkO9mBP_XDdQxcqw8uPktE.png"/>
          <p:cNvPicPr>
            <a:picLocks noChangeAspect="1" noChangeArrowheads="1"/>
          </p:cNvPicPr>
          <p:nvPr userDrawn="1"/>
        </p:nvPicPr>
        <p:blipFill>
          <a:blip r:embed="rId7" cstate="print">
            <a:lum contrast="20000"/>
          </a:blip>
          <a:srcRect/>
          <a:stretch>
            <a:fillRect/>
          </a:stretch>
        </p:blipFill>
        <p:spPr bwMode="auto">
          <a:xfrm rot="511007">
            <a:off x="6707336" y="2992567"/>
            <a:ext cx="1970813" cy="1970813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 userDrawn="1"/>
        </p:nvGrpSpPr>
        <p:grpSpPr>
          <a:xfrm>
            <a:off x="357158" y="571480"/>
            <a:ext cx="8429684" cy="5786478"/>
            <a:chOff x="1928794" y="642918"/>
            <a:chExt cx="6929486" cy="4714908"/>
          </a:xfrm>
        </p:grpSpPr>
        <p:pic>
          <p:nvPicPr>
            <p:cNvPr id="9" name="Picture 4" descr="http://majesticwood.ru/images/stories/virtuemart/product/%D0%B1%D0%B0%D0%BC%D0%B1%D1%83%D0%BA-hitech-%D0%B2%D0%B5%D1%80%D0%BE%D0%BD%D0%B0-click-%28verona%291.jpg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071670" y="714356"/>
              <a:ext cx="6600622" cy="4572032"/>
            </a:xfrm>
            <a:prstGeom prst="rect">
              <a:avLst/>
            </a:prstGeom>
            <a:noFill/>
          </p:spPr>
        </p:pic>
        <p:pic>
          <p:nvPicPr>
            <p:cNvPr id="10" name="Picture 2" descr="http://cmak.by/uploads/posts/2014-03/skinali_texture_h_77_b.jpg"/>
            <p:cNvPicPr>
              <a:picLocks noChangeAspect="1" noChangeArrowheads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000232" y="642918"/>
              <a:ext cx="6803556" cy="4714908"/>
            </a:xfrm>
            <a:prstGeom prst="frame">
              <a:avLst>
                <a:gd name="adj1" fmla="val 5041"/>
              </a:avLst>
            </a:prstGeom>
            <a:noFill/>
            <a:scene3d>
              <a:camera prst="orthographicFront"/>
              <a:lightRig rig="threePt" dir="t"/>
            </a:scene3d>
            <a:sp3d>
              <a:bevelT prst="angle"/>
            </a:sp3d>
          </p:spPr>
        </p:pic>
        <p:pic>
          <p:nvPicPr>
            <p:cNvPr id="11" name="Picture 12" descr="http://img1.liveinternet.ru/images/attach/c/6/93/892/93892079_large_Al_St_StreetOfLove_El34.png"/>
            <p:cNvPicPr>
              <a:picLocks noChangeAspect="1" noChangeArrowheads="1"/>
            </p:cNvPicPr>
            <p:nvPr userDrawn="1"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928794" y="857232"/>
              <a:ext cx="571504" cy="438153"/>
            </a:xfrm>
            <a:prstGeom prst="rect">
              <a:avLst/>
            </a:prstGeom>
            <a:noFill/>
          </p:spPr>
        </p:pic>
        <p:pic>
          <p:nvPicPr>
            <p:cNvPr id="12" name="Picture 12" descr="http://img1.liveinternet.ru/images/attach/c/6/93/892/93892079_large_Al_St_StreetOfLove_El34.png"/>
            <p:cNvPicPr>
              <a:picLocks noChangeAspect="1" noChangeArrowheads="1"/>
            </p:cNvPicPr>
            <p:nvPr userDrawn="1"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928794" y="4643446"/>
              <a:ext cx="571504" cy="438153"/>
            </a:xfrm>
            <a:prstGeom prst="rect">
              <a:avLst/>
            </a:prstGeom>
            <a:noFill/>
          </p:spPr>
        </p:pic>
        <p:pic>
          <p:nvPicPr>
            <p:cNvPr id="13" name="Picture 12" descr="http://img1.liveinternet.ru/images/attach/c/6/93/892/93892079_large_Al_St_StreetOfLove_El34.png"/>
            <p:cNvPicPr>
              <a:picLocks noChangeAspect="1" noChangeArrowheads="1"/>
            </p:cNvPicPr>
            <p:nvPr userDrawn="1"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flipH="1">
              <a:off x="8286776" y="857232"/>
              <a:ext cx="571504" cy="438153"/>
            </a:xfrm>
            <a:prstGeom prst="rect">
              <a:avLst/>
            </a:prstGeom>
            <a:noFill/>
          </p:spPr>
        </p:pic>
        <p:pic>
          <p:nvPicPr>
            <p:cNvPr id="14" name="Picture 12" descr="http://img1.liveinternet.ru/images/attach/c/6/93/892/93892079_large_Al_St_StreetOfLove_El34.png"/>
            <p:cNvPicPr>
              <a:picLocks noChangeAspect="1" noChangeArrowheads="1"/>
            </p:cNvPicPr>
            <p:nvPr userDrawn="1"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flipH="1">
              <a:off x="8286776" y="4643446"/>
              <a:ext cx="571504" cy="438153"/>
            </a:xfrm>
            <a:prstGeom prst="rect">
              <a:avLst/>
            </a:prstGeom>
            <a:noFill/>
          </p:spPr>
        </p:pic>
      </p:grpSp>
      <p:pic>
        <p:nvPicPr>
          <p:cNvPr id="15" name="Picture 16" descr="http://img-fotki.yandex.ru/get/9116/56195015.15/0_b2951_d60b080b_XL.png"/>
          <p:cNvPicPr>
            <a:picLocks noChangeAspect="1" noChangeArrowheads="1"/>
          </p:cNvPicPr>
          <p:nvPr userDrawn="1"/>
        </p:nvPicPr>
        <p:blipFill>
          <a:blip r:embed="rId5" cstate="print">
            <a:lum contrast="10000"/>
          </a:blip>
          <a:srcRect/>
          <a:stretch>
            <a:fillRect/>
          </a:stretch>
        </p:blipFill>
        <p:spPr bwMode="auto">
          <a:xfrm flipH="1">
            <a:off x="-2" y="714356"/>
            <a:ext cx="1267401" cy="5929354"/>
          </a:xfrm>
          <a:prstGeom prst="rect">
            <a:avLst/>
          </a:prstGeom>
          <a:noFill/>
        </p:spPr>
      </p:pic>
      <p:pic>
        <p:nvPicPr>
          <p:cNvPr id="16" name="Picture 16" descr="http://img-fotki.yandex.ru/get/9116/56195015.15/0_b2951_d60b080b_XL.png"/>
          <p:cNvPicPr>
            <a:picLocks noChangeAspect="1" noChangeArrowheads="1"/>
          </p:cNvPicPr>
          <p:nvPr userDrawn="1"/>
        </p:nvPicPr>
        <p:blipFill>
          <a:blip r:embed="rId5" cstate="print">
            <a:lum contrast="10000"/>
          </a:blip>
          <a:srcRect/>
          <a:stretch>
            <a:fillRect/>
          </a:stretch>
        </p:blipFill>
        <p:spPr bwMode="auto">
          <a:xfrm>
            <a:off x="8067551" y="2786058"/>
            <a:ext cx="824574" cy="3857652"/>
          </a:xfrm>
          <a:prstGeom prst="rect">
            <a:avLst/>
          </a:prstGeom>
          <a:noFill/>
        </p:spPr>
      </p:pic>
      <p:pic>
        <p:nvPicPr>
          <p:cNvPr id="17" name="Picture 6" descr="http://img-fotki.yandex.ru/get/9362/56195015.15/0_b295a_6c13fa03_XL.png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 flipH="1">
            <a:off x="6500826" y="285728"/>
            <a:ext cx="2143140" cy="1374289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0DD0DC5-DB92-44EB-B14D-B2B473BD4112}" type="datetimeFigureOut">
              <a:rPr lang="ru-RU" smtClean="0"/>
              <a:pPr/>
              <a:t>14.01.2025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090AC37-1C82-46E7-BEAF-6580502B58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0DD0DC5-DB92-44EB-B14D-B2B473BD4112}" type="datetimeFigureOut">
              <a:rPr lang="ru-RU" smtClean="0"/>
              <a:pPr/>
              <a:t>14.01.2025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090AC37-1C82-46E7-BEAF-6580502B58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0DD0DC5-DB92-44EB-B14D-B2B473BD4112}" type="datetimeFigureOut">
              <a:rPr lang="ru-RU" smtClean="0"/>
              <a:pPr/>
              <a:t>14.01.2025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090AC37-1C82-46E7-BEAF-6580502B58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0DD0DC5-DB92-44EB-B14D-B2B473BD4112}" type="datetimeFigureOut">
              <a:rPr lang="ru-RU" smtClean="0"/>
              <a:pPr/>
              <a:t>14.01.2025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090AC37-1C82-46E7-BEAF-6580502B58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0DD0DC5-DB92-44EB-B14D-B2B473BD4112}" type="datetimeFigureOut">
              <a:rPr lang="ru-RU" smtClean="0"/>
              <a:pPr/>
              <a:t>14.01.2025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090AC37-1C82-46E7-BEAF-6580502B58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0DD0DC5-DB92-44EB-B14D-B2B473BD4112}" type="datetimeFigureOut">
              <a:rPr lang="ru-RU" smtClean="0"/>
              <a:pPr/>
              <a:t>14.01.2025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090AC37-1C82-46E7-BEAF-6580502B58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0DD0DC5-DB92-44EB-B14D-B2B473BD4112}" type="datetimeFigureOut">
              <a:rPr lang="ru-RU" smtClean="0"/>
              <a:pPr/>
              <a:t>14.01.2025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090AC37-1C82-46E7-BEAF-6580502B58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ttp://img0.liveinternet.ru/images/attach/c/6/93/892/93892236_large_ya__8_.jpg"/>
          <p:cNvPicPr>
            <a:picLocks noChangeAspect="1" noChangeArrowheads="1"/>
          </p:cNvPicPr>
          <p:nvPr userDrawn="1"/>
        </p:nvPicPr>
        <p:blipFill>
          <a:blip r:embed="rId13" cstate="print"/>
          <a:srcRect l="2500" t="1111" r="1667" b="3333"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pic>
        <p:nvPicPr>
          <p:cNvPr id="8" name="Picture 6" descr="http://img0.liveinternet.ru/images/attach/c/6/93/892/93892236_large_ya__8_.jpg"/>
          <p:cNvPicPr>
            <a:picLocks noChangeAspect="1" noChangeArrowheads="1"/>
          </p:cNvPicPr>
          <p:nvPr userDrawn="1"/>
        </p:nvPicPr>
        <p:blipFill>
          <a:blip r:embed="rId13" cstate="print"/>
          <a:srcRect l="4708" t="3964" r="5472" b="3333"/>
          <a:stretch>
            <a:fillRect/>
          </a:stretch>
        </p:blipFill>
        <p:spPr bwMode="auto">
          <a:xfrm>
            <a:off x="0" y="0"/>
            <a:ext cx="9144000" cy="6858000"/>
          </a:xfrm>
          <a:prstGeom prst="frame">
            <a:avLst>
              <a:gd name="adj1" fmla="val 3611"/>
            </a:avLst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am.ru/obrazovanie/metodicheskie-razrabotki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customXml" Target="../ink/ink5.xml"/><Relationship Id="rId18" Type="http://schemas.openxmlformats.org/officeDocument/2006/relationships/customXml" Target="../ink/ink8.xml"/><Relationship Id="rId26" Type="http://schemas.openxmlformats.org/officeDocument/2006/relationships/customXml" Target="../ink/ink12.xml"/><Relationship Id="rId3" Type="http://schemas.openxmlformats.org/officeDocument/2006/relationships/image" Target="../media/image24.png"/><Relationship Id="rId21" Type="http://schemas.openxmlformats.org/officeDocument/2006/relationships/image" Target="../media/image32.png"/><Relationship Id="rId7" Type="http://schemas.openxmlformats.org/officeDocument/2006/relationships/customXml" Target="../ink/ink2.xml"/><Relationship Id="rId12" Type="http://schemas.openxmlformats.org/officeDocument/2006/relationships/image" Target="../media/image28.png"/><Relationship Id="rId17" Type="http://schemas.openxmlformats.org/officeDocument/2006/relationships/image" Target="../media/image30.png"/><Relationship Id="rId25" Type="http://schemas.openxmlformats.org/officeDocument/2006/relationships/image" Target="../media/image34.png"/><Relationship Id="rId2" Type="http://schemas.openxmlformats.org/officeDocument/2006/relationships/image" Target="../media/image23.jpeg"/><Relationship Id="rId16" Type="http://schemas.openxmlformats.org/officeDocument/2006/relationships/customXml" Target="../ink/ink7.xml"/><Relationship Id="rId20" Type="http://schemas.openxmlformats.org/officeDocument/2006/relationships/customXml" Target="../ink/ink9.xml"/><Relationship Id="rId29" Type="http://schemas.microsoft.com/office/2007/relationships/hdphoto" Target="../media/hdphoto6.wdp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11" Type="http://schemas.openxmlformats.org/officeDocument/2006/relationships/customXml" Target="../ink/ink4.xml"/><Relationship Id="rId24" Type="http://schemas.openxmlformats.org/officeDocument/2006/relationships/customXml" Target="../ink/ink11.xml"/><Relationship Id="rId5" Type="http://schemas.openxmlformats.org/officeDocument/2006/relationships/customXml" Target="../ink/ink1.xml"/><Relationship Id="rId15" Type="http://schemas.openxmlformats.org/officeDocument/2006/relationships/image" Target="../media/image29.png"/><Relationship Id="rId23" Type="http://schemas.openxmlformats.org/officeDocument/2006/relationships/image" Target="../media/image33.png"/><Relationship Id="rId28" Type="http://schemas.openxmlformats.org/officeDocument/2006/relationships/image" Target="../media/image36.png"/><Relationship Id="rId10" Type="http://schemas.openxmlformats.org/officeDocument/2006/relationships/image" Target="../media/image27.png"/><Relationship Id="rId19" Type="http://schemas.openxmlformats.org/officeDocument/2006/relationships/image" Target="../media/image31.png"/><Relationship Id="rId4" Type="http://schemas.microsoft.com/office/2007/relationships/hdphoto" Target="../media/hdphoto5.wdp"/><Relationship Id="rId9" Type="http://schemas.openxmlformats.org/officeDocument/2006/relationships/customXml" Target="../ink/ink3.xml"/><Relationship Id="rId14" Type="http://schemas.openxmlformats.org/officeDocument/2006/relationships/customXml" Target="../ink/ink6.xml"/><Relationship Id="rId22" Type="http://schemas.openxmlformats.org/officeDocument/2006/relationships/customXml" Target="../ink/ink10.xml"/><Relationship Id="rId27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customXml" Target="../ink/ink17.xml"/><Relationship Id="rId18" Type="http://schemas.openxmlformats.org/officeDocument/2006/relationships/customXml" Target="../ink/ink20.xml"/><Relationship Id="rId26" Type="http://schemas.openxmlformats.org/officeDocument/2006/relationships/customXml" Target="../ink/ink24.xml"/><Relationship Id="rId3" Type="http://schemas.openxmlformats.org/officeDocument/2006/relationships/image" Target="../media/image24.png"/><Relationship Id="rId21" Type="http://schemas.openxmlformats.org/officeDocument/2006/relationships/image" Target="../media/image43.png"/><Relationship Id="rId7" Type="http://schemas.openxmlformats.org/officeDocument/2006/relationships/customXml" Target="../ink/ink14.xml"/><Relationship Id="rId12" Type="http://schemas.openxmlformats.org/officeDocument/2006/relationships/image" Target="../media/image39.png"/><Relationship Id="rId17" Type="http://schemas.openxmlformats.org/officeDocument/2006/relationships/image" Target="../media/image41.png"/><Relationship Id="rId25" Type="http://schemas.openxmlformats.org/officeDocument/2006/relationships/image" Target="../media/image45.png"/><Relationship Id="rId33" Type="http://schemas.microsoft.com/office/2007/relationships/hdphoto" Target="../media/hdphoto10.wdp"/><Relationship Id="rId2" Type="http://schemas.openxmlformats.org/officeDocument/2006/relationships/image" Target="../media/image23.jpeg"/><Relationship Id="rId16" Type="http://schemas.openxmlformats.org/officeDocument/2006/relationships/customXml" Target="../ink/ink19.xml"/><Relationship Id="rId20" Type="http://schemas.openxmlformats.org/officeDocument/2006/relationships/customXml" Target="../ink/ink21.xml"/><Relationship Id="rId29" Type="http://schemas.microsoft.com/office/2007/relationships/hdphoto" Target="../media/hdphoto8.wdp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png"/><Relationship Id="rId11" Type="http://schemas.openxmlformats.org/officeDocument/2006/relationships/customXml" Target="../ink/ink16.xml"/><Relationship Id="rId24" Type="http://schemas.openxmlformats.org/officeDocument/2006/relationships/customXml" Target="../ink/ink23.xml"/><Relationship Id="rId32" Type="http://schemas.openxmlformats.org/officeDocument/2006/relationships/image" Target="../media/image48.png"/><Relationship Id="rId5" Type="http://schemas.openxmlformats.org/officeDocument/2006/relationships/customXml" Target="../ink/ink13.xml"/><Relationship Id="rId15" Type="http://schemas.openxmlformats.org/officeDocument/2006/relationships/image" Target="../media/image40.png"/><Relationship Id="rId23" Type="http://schemas.openxmlformats.org/officeDocument/2006/relationships/image" Target="../media/image44.png"/><Relationship Id="rId28" Type="http://schemas.openxmlformats.org/officeDocument/2006/relationships/image" Target="../media/image47.png"/><Relationship Id="rId10" Type="http://schemas.openxmlformats.org/officeDocument/2006/relationships/image" Target="../media/image27.png"/><Relationship Id="rId19" Type="http://schemas.openxmlformats.org/officeDocument/2006/relationships/image" Target="../media/image42.png"/><Relationship Id="rId31" Type="http://schemas.microsoft.com/office/2007/relationships/hdphoto" Target="../media/hdphoto9.wdp"/><Relationship Id="rId4" Type="http://schemas.microsoft.com/office/2007/relationships/hdphoto" Target="../media/hdphoto7.wdp"/><Relationship Id="rId9" Type="http://schemas.openxmlformats.org/officeDocument/2006/relationships/customXml" Target="../ink/ink15.xml"/><Relationship Id="rId14" Type="http://schemas.openxmlformats.org/officeDocument/2006/relationships/customXml" Target="../ink/ink18.xml"/><Relationship Id="rId22" Type="http://schemas.openxmlformats.org/officeDocument/2006/relationships/customXml" Target="../ink/ink22.xml"/><Relationship Id="rId27" Type="http://schemas.openxmlformats.org/officeDocument/2006/relationships/image" Target="../media/image46.png"/><Relationship Id="rId30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13" Type="http://schemas.microsoft.com/office/2007/relationships/hdphoto" Target="../media/hdphoto17.wdp"/><Relationship Id="rId3" Type="http://schemas.openxmlformats.org/officeDocument/2006/relationships/image" Target="../media/image49.png"/><Relationship Id="rId7" Type="http://schemas.openxmlformats.org/officeDocument/2006/relationships/image" Target="../media/image51.png"/><Relationship Id="rId12" Type="http://schemas.microsoft.com/office/2007/relationships/hdphoto" Target="../media/hdphoto16.wdp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Relationship Id="rId6" Type="http://schemas.microsoft.com/office/2007/relationships/hdphoto" Target="../media/hdphoto12.wdp"/><Relationship Id="rId11" Type="http://schemas.openxmlformats.org/officeDocument/2006/relationships/image" Target="../media/image52.png"/><Relationship Id="rId5" Type="http://schemas.openxmlformats.org/officeDocument/2006/relationships/image" Target="../media/image50.png"/><Relationship Id="rId10" Type="http://schemas.microsoft.com/office/2007/relationships/hdphoto" Target="../media/hdphoto15.wdp"/><Relationship Id="rId4" Type="http://schemas.microsoft.com/office/2007/relationships/hdphoto" Target="../media/hdphoto11.wdp"/><Relationship Id="rId9" Type="http://schemas.microsoft.com/office/2007/relationships/hdphoto" Target="../media/hdphoto14.wdp"/><Relationship Id="rId14" Type="http://schemas.microsoft.com/office/2007/relationships/hdphoto" Target="../media/hdphoto18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customXml" Target="../ink/ink29.xml"/><Relationship Id="rId18" Type="http://schemas.openxmlformats.org/officeDocument/2006/relationships/customXml" Target="../ink/ink32.xml"/><Relationship Id="rId26" Type="http://schemas.openxmlformats.org/officeDocument/2006/relationships/customXml" Target="../ink/ink36.xml"/><Relationship Id="rId3" Type="http://schemas.openxmlformats.org/officeDocument/2006/relationships/image" Target="../media/image24.png"/><Relationship Id="rId21" Type="http://schemas.openxmlformats.org/officeDocument/2006/relationships/image" Target="../media/image43.png"/><Relationship Id="rId7" Type="http://schemas.openxmlformats.org/officeDocument/2006/relationships/customXml" Target="../ink/ink26.xml"/><Relationship Id="rId12" Type="http://schemas.openxmlformats.org/officeDocument/2006/relationships/image" Target="../media/image39.png"/><Relationship Id="rId17" Type="http://schemas.openxmlformats.org/officeDocument/2006/relationships/image" Target="../media/image41.png"/><Relationship Id="rId25" Type="http://schemas.openxmlformats.org/officeDocument/2006/relationships/image" Target="../media/image45.png"/><Relationship Id="rId33" Type="http://schemas.microsoft.com/office/2007/relationships/hdphoto" Target="../media/hdphoto20.wdp"/><Relationship Id="rId2" Type="http://schemas.openxmlformats.org/officeDocument/2006/relationships/image" Target="../media/image23.jpeg"/><Relationship Id="rId16" Type="http://schemas.openxmlformats.org/officeDocument/2006/relationships/customXml" Target="../ink/ink31.xml"/><Relationship Id="rId20" Type="http://schemas.openxmlformats.org/officeDocument/2006/relationships/customXml" Target="../ink/ink33.xml"/><Relationship Id="rId29" Type="http://schemas.microsoft.com/office/2007/relationships/hdphoto" Target="../media/hdphoto19.wdp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png"/><Relationship Id="rId11" Type="http://schemas.openxmlformats.org/officeDocument/2006/relationships/customXml" Target="../ink/ink28.xml"/><Relationship Id="rId24" Type="http://schemas.openxmlformats.org/officeDocument/2006/relationships/customXml" Target="../ink/ink35.xml"/><Relationship Id="rId32" Type="http://schemas.openxmlformats.org/officeDocument/2006/relationships/image" Target="../media/image53.png"/><Relationship Id="rId5" Type="http://schemas.openxmlformats.org/officeDocument/2006/relationships/customXml" Target="../ink/ink25.xml"/><Relationship Id="rId15" Type="http://schemas.openxmlformats.org/officeDocument/2006/relationships/image" Target="../media/image40.png"/><Relationship Id="rId23" Type="http://schemas.openxmlformats.org/officeDocument/2006/relationships/image" Target="../media/image44.png"/><Relationship Id="rId28" Type="http://schemas.openxmlformats.org/officeDocument/2006/relationships/image" Target="../media/image36.png"/><Relationship Id="rId10" Type="http://schemas.openxmlformats.org/officeDocument/2006/relationships/image" Target="../media/image27.png"/><Relationship Id="rId19" Type="http://schemas.openxmlformats.org/officeDocument/2006/relationships/image" Target="../media/image42.png"/><Relationship Id="rId31" Type="http://schemas.microsoft.com/office/2007/relationships/hdphoto" Target="../media/hdphoto10.wdp"/><Relationship Id="rId4" Type="http://schemas.microsoft.com/office/2007/relationships/hdphoto" Target="../media/hdphoto7.wdp"/><Relationship Id="rId9" Type="http://schemas.openxmlformats.org/officeDocument/2006/relationships/customXml" Target="../ink/ink27.xml"/><Relationship Id="rId14" Type="http://schemas.openxmlformats.org/officeDocument/2006/relationships/customXml" Target="../ink/ink30.xml"/><Relationship Id="rId22" Type="http://schemas.openxmlformats.org/officeDocument/2006/relationships/customXml" Target="../ink/ink34.xml"/><Relationship Id="rId27" Type="http://schemas.openxmlformats.org/officeDocument/2006/relationships/image" Target="../media/image46.png"/><Relationship Id="rId30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microsoft.com/office/2007/relationships/hdphoto" Target="../media/hdphoto23.wdp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Relationship Id="rId6" Type="http://schemas.microsoft.com/office/2007/relationships/hdphoto" Target="../media/hdphoto22.wdp"/><Relationship Id="rId5" Type="http://schemas.openxmlformats.org/officeDocument/2006/relationships/image" Target="../media/image55.png"/><Relationship Id="rId4" Type="http://schemas.microsoft.com/office/2007/relationships/hdphoto" Target="../media/hdphoto21.wd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customXml" Target="../ink/ink41.xml"/><Relationship Id="rId18" Type="http://schemas.openxmlformats.org/officeDocument/2006/relationships/customXml" Target="../ink/ink44.xml"/><Relationship Id="rId26" Type="http://schemas.openxmlformats.org/officeDocument/2006/relationships/customXml" Target="../ink/ink48.xml"/><Relationship Id="rId3" Type="http://schemas.openxmlformats.org/officeDocument/2006/relationships/image" Target="../media/image24.png"/><Relationship Id="rId21" Type="http://schemas.openxmlformats.org/officeDocument/2006/relationships/image" Target="../media/image43.png"/><Relationship Id="rId34" Type="http://schemas.openxmlformats.org/officeDocument/2006/relationships/image" Target="../media/image54.png"/><Relationship Id="rId7" Type="http://schemas.openxmlformats.org/officeDocument/2006/relationships/customXml" Target="../ink/ink38.xml"/><Relationship Id="rId12" Type="http://schemas.openxmlformats.org/officeDocument/2006/relationships/image" Target="../media/image39.png"/><Relationship Id="rId17" Type="http://schemas.openxmlformats.org/officeDocument/2006/relationships/image" Target="../media/image41.png"/><Relationship Id="rId25" Type="http://schemas.openxmlformats.org/officeDocument/2006/relationships/image" Target="../media/image45.png"/><Relationship Id="rId33" Type="http://schemas.microsoft.com/office/2007/relationships/hdphoto" Target="../media/hdphoto25.wdp"/><Relationship Id="rId2" Type="http://schemas.openxmlformats.org/officeDocument/2006/relationships/image" Target="../media/image23.jpeg"/><Relationship Id="rId16" Type="http://schemas.openxmlformats.org/officeDocument/2006/relationships/customXml" Target="../ink/ink43.xml"/><Relationship Id="rId20" Type="http://schemas.openxmlformats.org/officeDocument/2006/relationships/customXml" Target="../ink/ink45.xml"/><Relationship Id="rId29" Type="http://schemas.microsoft.com/office/2007/relationships/hdphoto" Target="../media/hdphoto24.wdp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png"/><Relationship Id="rId11" Type="http://schemas.openxmlformats.org/officeDocument/2006/relationships/customXml" Target="../ink/ink40.xml"/><Relationship Id="rId24" Type="http://schemas.openxmlformats.org/officeDocument/2006/relationships/customXml" Target="../ink/ink47.xml"/><Relationship Id="rId32" Type="http://schemas.openxmlformats.org/officeDocument/2006/relationships/image" Target="../media/image53.png"/><Relationship Id="rId5" Type="http://schemas.openxmlformats.org/officeDocument/2006/relationships/customXml" Target="../ink/ink37.xml"/><Relationship Id="rId15" Type="http://schemas.openxmlformats.org/officeDocument/2006/relationships/image" Target="../media/image40.png"/><Relationship Id="rId23" Type="http://schemas.openxmlformats.org/officeDocument/2006/relationships/image" Target="../media/image44.png"/><Relationship Id="rId28" Type="http://schemas.openxmlformats.org/officeDocument/2006/relationships/image" Target="../media/image36.png"/><Relationship Id="rId10" Type="http://schemas.openxmlformats.org/officeDocument/2006/relationships/image" Target="../media/image27.png"/><Relationship Id="rId19" Type="http://schemas.openxmlformats.org/officeDocument/2006/relationships/image" Target="../media/image42.png"/><Relationship Id="rId31" Type="http://schemas.microsoft.com/office/2007/relationships/hdphoto" Target="../media/hdphoto10.wdp"/><Relationship Id="rId4" Type="http://schemas.microsoft.com/office/2007/relationships/hdphoto" Target="../media/hdphoto7.wdp"/><Relationship Id="rId9" Type="http://schemas.openxmlformats.org/officeDocument/2006/relationships/customXml" Target="../ink/ink39.xml"/><Relationship Id="rId14" Type="http://schemas.openxmlformats.org/officeDocument/2006/relationships/customXml" Target="../ink/ink42.xml"/><Relationship Id="rId22" Type="http://schemas.openxmlformats.org/officeDocument/2006/relationships/customXml" Target="../ink/ink46.xml"/><Relationship Id="rId27" Type="http://schemas.openxmlformats.org/officeDocument/2006/relationships/image" Target="../media/image46.png"/><Relationship Id="rId30" Type="http://schemas.openxmlformats.org/officeDocument/2006/relationships/image" Target="../media/image48.png"/><Relationship Id="rId35" Type="http://schemas.microsoft.com/office/2007/relationships/hdphoto" Target="../media/hdphoto26.wdp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29.wdp"/><Relationship Id="rId3" Type="http://schemas.openxmlformats.org/officeDocument/2006/relationships/image" Target="../media/image56.png"/><Relationship Id="rId7" Type="http://schemas.microsoft.com/office/2007/relationships/hdphoto" Target="../media/hdphoto28.wdp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8.png"/><Relationship Id="rId5" Type="http://schemas.openxmlformats.org/officeDocument/2006/relationships/image" Target="../media/image57.jpeg"/><Relationship Id="rId4" Type="http://schemas.microsoft.com/office/2007/relationships/hdphoto" Target="../media/hdphoto27.wdp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customXml" Target="../ink/ink53.xml"/><Relationship Id="rId18" Type="http://schemas.openxmlformats.org/officeDocument/2006/relationships/customXml" Target="../ink/ink56.xml"/><Relationship Id="rId26" Type="http://schemas.openxmlformats.org/officeDocument/2006/relationships/customXml" Target="../ink/ink60.xml"/><Relationship Id="rId3" Type="http://schemas.openxmlformats.org/officeDocument/2006/relationships/image" Target="../media/image24.png"/><Relationship Id="rId21" Type="http://schemas.openxmlformats.org/officeDocument/2006/relationships/image" Target="../media/image43.png"/><Relationship Id="rId34" Type="http://schemas.openxmlformats.org/officeDocument/2006/relationships/image" Target="../media/image54.png"/><Relationship Id="rId7" Type="http://schemas.openxmlformats.org/officeDocument/2006/relationships/customXml" Target="../ink/ink50.xml"/><Relationship Id="rId12" Type="http://schemas.openxmlformats.org/officeDocument/2006/relationships/image" Target="../media/image39.png"/><Relationship Id="rId17" Type="http://schemas.openxmlformats.org/officeDocument/2006/relationships/image" Target="../media/image41.png"/><Relationship Id="rId25" Type="http://schemas.openxmlformats.org/officeDocument/2006/relationships/image" Target="../media/image45.png"/><Relationship Id="rId33" Type="http://schemas.microsoft.com/office/2007/relationships/hdphoto" Target="../media/hdphoto30.wdp"/><Relationship Id="rId2" Type="http://schemas.openxmlformats.org/officeDocument/2006/relationships/image" Target="../media/image23.jpeg"/><Relationship Id="rId16" Type="http://schemas.openxmlformats.org/officeDocument/2006/relationships/customXml" Target="../ink/ink55.xml"/><Relationship Id="rId20" Type="http://schemas.openxmlformats.org/officeDocument/2006/relationships/customXml" Target="../ink/ink57.xml"/><Relationship Id="rId29" Type="http://schemas.microsoft.com/office/2007/relationships/hdphoto" Target="../media/hdphoto9.wdp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png"/><Relationship Id="rId11" Type="http://schemas.openxmlformats.org/officeDocument/2006/relationships/customXml" Target="../ink/ink52.xml"/><Relationship Id="rId24" Type="http://schemas.openxmlformats.org/officeDocument/2006/relationships/customXml" Target="../ink/ink59.xml"/><Relationship Id="rId32" Type="http://schemas.openxmlformats.org/officeDocument/2006/relationships/image" Target="../media/image53.png"/><Relationship Id="rId37" Type="http://schemas.microsoft.com/office/2007/relationships/hdphoto" Target="../media/hdphoto31.wdp"/><Relationship Id="rId5" Type="http://schemas.openxmlformats.org/officeDocument/2006/relationships/customXml" Target="../ink/ink49.xml"/><Relationship Id="rId15" Type="http://schemas.openxmlformats.org/officeDocument/2006/relationships/image" Target="../media/image40.png"/><Relationship Id="rId23" Type="http://schemas.openxmlformats.org/officeDocument/2006/relationships/image" Target="../media/image44.png"/><Relationship Id="rId28" Type="http://schemas.openxmlformats.org/officeDocument/2006/relationships/image" Target="../media/image36.png"/><Relationship Id="rId36" Type="http://schemas.openxmlformats.org/officeDocument/2006/relationships/image" Target="../media/image56.png"/><Relationship Id="rId10" Type="http://schemas.openxmlformats.org/officeDocument/2006/relationships/image" Target="../media/image27.png"/><Relationship Id="rId19" Type="http://schemas.openxmlformats.org/officeDocument/2006/relationships/image" Target="../media/image42.png"/><Relationship Id="rId31" Type="http://schemas.microsoft.com/office/2007/relationships/hdphoto" Target="../media/hdphoto10.wdp"/><Relationship Id="rId4" Type="http://schemas.microsoft.com/office/2007/relationships/hdphoto" Target="../media/hdphoto7.wdp"/><Relationship Id="rId9" Type="http://schemas.openxmlformats.org/officeDocument/2006/relationships/customXml" Target="../ink/ink51.xml"/><Relationship Id="rId14" Type="http://schemas.openxmlformats.org/officeDocument/2006/relationships/customXml" Target="../ink/ink54.xml"/><Relationship Id="rId22" Type="http://schemas.openxmlformats.org/officeDocument/2006/relationships/customXml" Target="../ink/ink58.xml"/><Relationship Id="rId27" Type="http://schemas.openxmlformats.org/officeDocument/2006/relationships/image" Target="../media/image46.png"/><Relationship Id="rId30" Type="http://schemas.openxmlformats.org/officeDocument/2006/relationships/image" Target="../media/image48.png"/><Relationship Id="rId35" Type="http://schemas.microsoft.com/office/2007/relationships/hdphoto" Target="../media/hdphoto26.wdp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customXml" Target="../ink/ink65.xml"/><Relationship Id="rId18" Type="http://schemas.openxmlformats.org/officeDocument/2006/relationships/customXml" Target="../ink/ink68.xml"/><Relationship Id="rId26" Type="http://schemas.openxmlformats.org/officeDocument/2006/relationships/customXml" Target="../ink/ink72.xml"/><Relationship Id="rId39" Type="http://schemas.microsoft.com/office/2007/relationships/hdphoto" Target="../media/hdphoto35.wdp"/><Relationship Id="rId3" Type="http://schemas.openxmlformats.org/officeDocument/2006/relationships/image" Target="../media/image24.png"/><Relationship Id="rId21" Type="http://schemas.openxmlformats.org/officeDocument/2006/relationships/image" Target="../media/image43.png"/><Relationship Id="rId34" Type="http://schemas.openxmlformats.org/officeDocument/2006/relationships/image" Target="../media/image54.png"/><Relationship Id="rId7" Type="http://schemas.openxmlformats.org/officeDocument/2006/relationships/customXml" Target="../ink/ink62.xml"/><Relationship Id="rId12" Type="http://schemas.openxmlformats.org/officeDocument/2006/relationships/image" Target="../media/image39.png"/><Relationship Id="rId17" Type="http://schemas.openxmlformats.org/officeDocument/2006/relationships/image" Target="../media/image41.png"/><Relationship Id="rId25" Type="http://schemas.openxmlformats.org/officeDocument/2006/relationships/image" Target="../media/image45.png"/><Relationship Id="rId33" Type="http://schemas.microsoft.com/office/2007/relationships/hdphoto" Target="../media/hdphoto33.wdp"/><Relationship Id="rId38" Type="http://schemas.openxmlformats.org/officeDocument/2006/relationships/image" Target="../media/image59.png"/><Relationship Id="rId2" Type="http://schemas.openxmlformats.org/officeDocument/2006/relationships/image" Target="../media/image23.jpeg"/><Relationship Id="rId16" Type="http://schemas.openxmlformats.org/officeDocument/2006/relationships/customXml" Target="../ink/ink67.xml"/><Relationship Id="rId20" Type="http://schemas.openxmlformats.org/officeDocument/2006/relationships/customXml" Target="../ink/ink69.xml"/><Relationship Id="rId29" Type="http://schemas.microsoft.com/office/2007/relationships/hdphoto" Target="../media/hdphoto32.wdp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png"/><Relationship Id="rId11" Type="http://schemas.openxmlformats.org/officeDocument/2006/relationships/customXml" Target="../ink/ink64.xml"/><Relationship Id="rId24" Type="http://schemas.openxmlformats.org/officeDocument/2006/relationships/customXml" Target="../ink/ink71.xml"/><Relationship Id="rId32" Type="http://schemas.openxmlformats.org/officeDocument/2006/relationships/image" Target="../media/image53.png"/><Relationship Id="rId37" Type="http://schemas.microsoft.com/office/2007/relationships/hdphoto" Target="../media/hdphoto34.wdp"/><Relationship Id="rId5" Type="http://schemas.openxmlformats.org/officeDocument/2006/relationships/customXml" Target="../ink/ink61.xml"/><Relationship Id="rId15" Type="http://schemas.openxmlformats.org/officeDocument/2006/relationships/image" Target="../media/image40.png"/><Relationship Id="rId23" Type="http://schemas.openxmlformats.org/officeDocument/2006/relationships/image" Target="../media/image44.png"/><Relationship Id="rId28" Type="http://schemas.openxmlformats.org/officeDocument/2006/relationships/image" Target="../media/image36.png"/><Relationship Id="rId36" Type="http://schemas.openxmlformats.org/officeDocument/2006/relationships/image" Target="../media/image56.png"/><Relationship Id="rId10" Type="http://schemas.openxmlformats.org/officeDocument/2006/relationships/image" Target="../media/image27.png"/><Relationship Id="rId19" Type="http://schemas.openxmlformats.org/officeDocument/2006/relationships/image" Target="../media/image42.png"/><Relationship Id="rId31" Type="http://schemas.microsoft.com/office/2007/relationships/hdphoto" Target="../media/hdphoto10.wdp"/><Relationship Id="rId4" Type="http://schemas.microsoft.com/office/2007/relationships/hdphoto" Target="../media/hdphoto7.wdp"/><Relationship Id="rId9" Type="http://schemas.openxmlformats.org/officeDocument/2006/relationships/customXml" Target="../ink/ink63.xml"/><Relationship Id="rId14" Type="http://schemas.openxmlformats.org/officeDocument/2006/relationships/customXml" Target="../ink/ink66.xml"/><Relationship Id="rId22" Type="http://schemas.openxmlformats.org/officeDocument/2006/relationships/customXml" Target="../ink/ink70.xml"/><Relationship Id="rId27" Type="http://schemas.openxmlformats.org/officeDocument/2006/relationships/image" Target="../media/image46.png"/><Relationship Id="rId30" Type="http://schemas.openxmlformats.org/officeDocument/2006/relationships/image" Target="../media/image48.png"/><Relationship Id="rId35" Type="http://schemas.microsoft.com/office/2007/relationships/hdphoto" Target="../media/hdphoto21.wdp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microsoft.com/office/2007/relationships/hdphoto" Target="../media/hdphoto39.wdp"/><Relationship Id="rId3" Type="http://schemas.microsoft.com/office/2007/relationships/hdphoto" Target="../media/hdphoto36.wdp"/><Relationship Id="rId7" Type="http://schemas.microsoft.com/office/2007/relationships/hdphoto" Target="../media/hdphoto37.wdp"/><Relationship Id="rId12" Type="http://schemas.microsoft.com/office/2007/relationships/hdphoto" Target="../media/hdphoto38.wdp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3.png"/><Relationship Id="rId11" Type="http://schemas.openxmlformats.org/officeDocument/2006/relationships/image" Target="../media/image67.png"/><Relationship Id="rId5" Type="http://schemas.openxmlformats.org/officeDocument/2006/relationships/image" Target="../media/image62.jpeg"/><Relationship Id="rId10" Type="http://schemas.openxmlformats.org/officeDocument/2006/relationships/image" Target="../media/image66.jpeg"/><Relationship Id="rId4" Type="http://schemas.openxmlformats.org/officeDocument/2006/relationships/image" Target="../media/image61.jpeg"/><Relationship Id="rId9" Type="http://schemas.openxmlformats.org/officeDocument/2006/relationships/image" Target="../media/image65.jpeg"/><Relationship Id="rId14" Type="http://schemas.microsoft.com/office/2007/relationships/hdphoto" Target="../media/hdphoto40.wdp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41.wdp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0.png"/><Relationship Id="rId5" Type="http://schemas.microsoft.com/office/2007/relationships/hdphoto" Target="../media/hdphoto42.wdp"/><Relationship Id="rId4" Type="http://schemas.openxmlformats.org/officeDocument/2006/relationships/image" Target="../media/image69.png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43.wdp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51720" y="980728"/>
            <a:ext cx="6696744" cy="415498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dirty="0">
                <a:ln w="38100">
                  <a:solidFill>
                    <a:srgbClr val="990099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</a:rPr>
              <a:t>МАСТЕР-КЛАСС: </a:t>
            </a:r>
            <a:r>
              <a:rPr lang="ru-RU" sz="4400" b="1" i="1" dirty="0">
                <a:ln w="38100">
                  <a:solidFill>
                    <a:srgbClr val="990099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</a:rPr>
              <a:t>Развитие математических способностей у детей</a:t>
            </a:r>
          </a:p>
          <a:p>
            <a:pPr algn="ctr"/>
            <a:r>
              <a:rPr lang="ru-RU" sz="4400" b="1" i="1" dirty="0">
                <a:ln w="38100">
                  <a:solidFill>
                    <a:srgbClr val="990099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</a:rPr>
              <a:t>через сказку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E7C453F-1071-D540-A834-2A8007C22E68}"/>
              </a:ext>
            </a:extLst>
          </p:cNvPr>
          <p:cNvSpPr txBox="1"/>
          <p:nvPr/>
        </p:nvSpPr>
        <p:spPr>
          <a:xfrm>
            <a:off x="1331640" y="5535561"/>
            <a:ext cx="54726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latin typeface="Century Schoolbook" panose="02040604050505020304" pitchFamily="18" charset="0"/>
              </a:rPr>
              <a:t>Автор: </a:t>
            </a:r>
            <a:r>
              <a:rPr lang="ru-RU" sz="2000" b="1" i="1" dirty="0" err="1">
                <a:latin typeface="Century Schoolbook" panose="02040604050505020304" pitchFamily="18" charset="0"/>
              </a:rPr>
              <a:t>Мушенкова</a:t>
            </a:r>
            <a:r>
              <a:rPr lang="ru-RU" sz="2000" b="1" i="1" dirty="0">
                <a:latin typeface="Century Schoolbook" panose="02040604050505020304" pitchFamily="18" charset="0"/>
              </a:rPr>
              <a:t> Елена Сергеевна, воспитатель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F8810D1-D1DB-4244-90A2-C863CA8CEBAD}"/>
              </a:ext>
            </a:extLst>
          </p:cNvPr>
          <p:cNvSpPr txBox="1"/>
          <p:nvPr/>
        </p:nvSpPr>
        <p:spPr>
          <a:xfrm>
            <a:off x="935596" y="1556792"/>
            <a:ext cx="7272808" cy="287771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just">
              <a:spcAft>
                <a:spcPts val="600"/>
              </a:spcAft>
            </a:pPr>
            <a:r>
              <a:rPr lang="ru-RU" sz="3600" b="1" i="1" u="sng" kern="50" dirty="0">
                <a:ln>
                  <a:solidFill>
                    <a:srgbClr val="C00000"/>
                  </a:solidFill>
                </a:ln>
                <a:latin typeface="Century Schoolbook" panose="02040604050505020304" pitchFamily="18" charset="0"/>
                <a:ea typeface="SimSun" panose="02010600030101010101" pitchFamily="2" charset="-122"/>
                <a:cs typeface="Lucida Sans" panose="020B0602030504020204" pitchFamily="34" charset="0"/>
              </a:rPr>
              <a:t>Цель мастер-класса:</a:t>
            </a:r>
          </a:p>
          <a:p>
            <a:pPr algn="just">
              <a:spcAft>
                <a:spcPts val="600"/>
              </a:spcAft>
            </a:pPr>
            <a:r>
              <a:rPr lang="ru-RU" sz="2800" b="1" i="1" u="sng" kern="50" dirty="0">
                <a:ln/>
                <a:latin typeface="Century Schoolbook" panose="02040604050505020304" pitchFamily="18" charset="0"/>
                <a:ea typeface="SimSun" panose="02010600030101010101" pitchFamily="2" charset="-122"/>
                <a:cs typeface="Lucida Sans" panose="020B0602030504020204" pitchFamily="34" charset="0"/>
              </a:rPr>
              <a:t>повышение интереса педагогов к поиску интересных </a:t>
            </a:r>
            <a:r>
              <a:rPr lang="ru-RU" sz="2800" b="1" i="1" u="sng" strike="noStrike" kern="50" dirty="0">
                <a:ln/>
                <a:latin typeface="Century Schoolbook" panose="02040604050505020304" pitchFamily="18" charset="0"/>
                <a:ea typeface="SimSun" panose="02010600030101010101" pitchFamily="2" charset="-122"/>
                <a:cs typeface="Lucida Sans" panose="020B0602030504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методов и технологий в работе с детьми</a:t>
            </a:r>
            <a:r>
              <a:rPr lang="ru-RU" sz="2800" b="1" i="1" u="sng" kern="50" dirty="0">
                <a:ln/>
                <a:latin typeface="Century Schoolbook" panose="02040604050505020304" pitchFamily="18" charset="0"/>
                <a:ea typeface="SimSun" panose="02010600030101010101" pitchFamily="2" charset="-122"/>
                <a:cs typeface="Lucida Sans" panose="020B0602030504020204" pitchFamily="34" charset="0"/>
              </a:rPr>
              <a:t> по формированию математических представлений через сказку.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F8810D1-D1DB-4244-90A2-C863CA8CEBAD}"/>
              </a:ext>
            </a:extLst>
          </p:cNvPr>
          <p:cNvSpPr txBox="1"/>
          <p:nvPr/>
        </p:nvSpPr>
        <p:spPr>
          <a:xfrm>
            <a:off x="899592" y="836712"/>
            <a:ext cx="7308812" cy="460126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just">
              <a:spcAft>
                <a:spcPts val="600"/>
              </a:spcAft>
            </a:pPr>
            <a:r>
              <a:rPr lang="ru-RU" sz="3600" b="1" i="1" u="sng" kern="50" dirty="0">
                <a:ln>
                  <a:solidFill>
                    <a:srgbClr val="C00000"/>
                  </a:solidFill>
                </a:ln>
                <a:latin typeface="Century Schoolbook" panose="02040604050505020304" pitchFamily="18" charset="0"/>
                <a:ea typeface="SimSun" panose="02010600030101010101" pitchFamily="2" charset="-122"/>
                <a:cs typeface="Lucida Sans" panose="020B0602030504020204" pitchFamily="34" charset="0"/>
              </a:rPr>
              <a:t>Актуальность темы:</a:t>
            </a:r>
          </a:p>
          <a:p>
            <a:pPr algn="just">
              <a:spcAft>
                <a:spcPts val="600"/>
              </a:spcAft>
            </a:pPr>
            <a:r>
              <a:rPr lang="ru-RU" sz="2800" b="1" i="1" kern="50" dirty="0">
                <a:ln/>
                <a:latin typeface="Century Schoolbook" panose="02040604050505020304" pitchFamily="18" charset="0"/>
                <a:ea typeface="SimSun" panose="02010600030101010101" pitchFamily="2" charset="-122"/>
                <a:cs typeface="Lucida Sans" panose="020B0602030504020204" pitchFamily="34" charset="0"/>
              </a:rPr>
              <a:t>В процессе игры, дошкольники учатся считать, складывать и вычитать – более того они решают разного рода логические загадки, учатся мыслить творчески. Одним из эффективных методов работы с детьми по развитию у них математических способностей, является </a:t>
            </a:r>
            <a:r>
              <a:rPr lang="ru-RU" sz="2800" b="1" i="1" kern="50" dirty="0">
                <a:ln/>
                <a:highlight>
                  <a:srgbClr val="64FE7C"/>
                </a:highlight>
                <a:latin typeface="Century Schoolbook" panose="02040604050505020304" pitchFamily="18" charset="0"/>
                <a:ea typeface="SimSun" panose="02010600030101010101" pitchFamily="2" charset="-122"/>
                <a:cs typeface="Lucida Sans" panose="020B0602030504020204" pitchFamily="34" charset="0"/>
              </a:rPr>
              <a:t>сказка.</a:t>
            </a:r>
          </a:p>
        </p:txBody>
      </p:sp>
    </p:spTree>
    <p:extLst>
      <p:ext uri="{BB962C8B-B14F-4D97-AF65-F5344CB8AC3E}">
        <p14:creationId xmlns:p14="http://schemas.microsoft.com/office/powerpoint/2010/main" xmlns="" val="2234843596"/>
      </p:ext>
    </p:extLst>
  </p:cSld>
  <p:clrMapOvr>
    <a:masterClrMapping/>
  </p:clrMapOvr>
  <p:transition spd="slow">
    <p:wedg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E87917B6-C060-A547-8036-F118BD580FAC}"/>
              </a:ext>
            </a:extLst>
          </p:cNvPr>
          <p:cNvSpPr txBox="1"/>
          <p:nvPr/>
        </p:nvSpPr>
        <p:spPr>
          <a:xfrm>
            <a:off x="899592" y="980728"/>
            <a:ext cx="734481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400" b="1" i="1" kern="5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SimSun" panose="02010600030101010101" pitchFamily="2" charset="-122"/>
                <a:cs typeface="Lucida Sans" panose="020B0602030504020204" pitchFamily="34" charset="0"/>
              </a:rPr>
              <a:t>Сказка </a:t>
            </a:r>
            <a:r>
              <a:rPr lang="ru-RU" sz="2400" b="1" i="1" kern="50" dirty="0">
                <a:solidFill>
                  <a:srgbClr val="FF0000"/>
                </a:solidFill>
                <a:effectLst/>
                <a:latin typeface="Century Schoolbook" panose="02040604050505020304" pitchFamily="18" charset="0"/>
                <a:ea typeface="SimSun" panose="02010600030101010101" pitchFamily="2" charset="-122"/>
                <a:cs typeface="Lucida Sans" panose="020B0602030504020204" pitchFamily="34" charset="0"/>
              </a:rPr>
              <a:t>«Теремок» </a:t>
            </a:r>
            <a:r>
              <a:rPr lang="ru-RU" sz="2400" b="1" i="1" kern="5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SimSun" panose="02010600030101010101" pitchFamily="2" charset="-122"/>
                <a:cs typeface="Lucida Sans" panose="020B0602030504020204" pitchFamily="34" charset="0"/>
              </a:rPr>
              <a:t>помогает запомнить количественный и порядковый счет (первой пришла к теремку мышка, второй – лягушка и т.д.). </a:t>
            </a:r>
            <a:endParaRPr lang="ru-RU" sz="2400" b="1" i="1" dirty="0">
              <a:latin typeface="Century Schoolbook" panose="02040604050505020304" pitchFamily="18" charset="0"/>
            </a:endParaRPr>
          </a:p>
        </p:txBody>
      </p:sp>
      <p:pic>
        <p:nvPicPr>
          <p:cNvPr id="2" name="Picture 4" descr="Picture background">
            <a:extLst>
              <a:ext uri="{FF2B5EF4-FFF2-40B4-BE49-F238E27FC236}">
                <a16:creationId xmlns:a16="http://schemas.microsoft.com/office/drawing/2014/main" xmlns="" id="{5BF58626-729F-F948-88E6-89C1AC04D9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75" t="8823" r="5502" b="2978"/>
          <a:stretch/>
        </p:blipFill>
        <p:spPr bwMode="auto">
          <a:xfrm>
            <a:off x="1810654" y="2420888"/>
            <a:ext cx="5497650" cy="39135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E87917B6-C060-A547-8036-F118BD580FAC}"/>
              </a:ext>
            </a:extLst>
          </p:cNvPr>
          <p:cNvSpPr txBox="1"/>
          <p:nvPr/>
        </p:nvSpPr>
        <p:spPr>
          <a:xfrm>
            <a:off x="4370233" y="918158"/>
            <a:ext cx="4104458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800" b="1" i="1" kern="5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SimSun" panose="02010600030101010101" pitchFamily="2" charset="-122"/>
                <a:cs typeface="Lucida Sans" panose="020B0602030504020204" pitchFamily="34" charset="0"/>
              </a:rPr>
              <a:t>Сказки </a:t>
            </a:r>
            <a:r>
              <a:rPr lang="ru-RU" sz="2800" b="1" i="1" kern="50" dirty="0">
                <a:solidFill>
                  <a:srgbClr val="FF0000"/>
                </a:solidFill>
                <a:effectLst/>
                <a:latin typeface="Century Schoolbook" panose="02040604050505020304" pitchFamily="18" charset="0"/>
                <a:ea typeface="SimSun" panose="02010600030101010101" pitchFamily="2" charset="-122"/>
                <a:cs typeface="Lucida Sans" panose="020B0602030504020204" pitchFamily="34" charset="0"/>
              </a:rPr>
              <a:t>«Колобок» </a:t>
            </a:r>
            <a:r>
              <a:rPr lang="ru-RU" sz="2800" b="1" i="1" kern="5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SimSun" panose="02010600030101010101" pitchFamily="2" charset="-122"/>
                <a:cs typeface="Lucida Sans" panose="020B0602030504020204" pitchFamily="34" charset="0"/>
              </a:rPr>
              <a:t>и </a:t>
            </a:r>
            <a:r>
              <a:rPr lang="ru-RU" sz="2800" b="1" i="1" kern="50" dirty="0">
                <a:solidFill>
                  <a:srgbClr val="FF0000"/>
                </a:solidFill>
                <a:effectLst/>
                <a:latin typeface="Century Schoolbook" panose="02040604050505020304" pitchFamily="18" charset="0"/>
                <a:ea typeface="SimSun" panose="02010600030101010101" pitchFamily="2" charset="-122"/>
                <a:cs typeface="Lucida Sans" panose="020B0602030504020204" pitchFamily="34" charset="0"/>
              </a:rPr>
              <a:t>«Репка» </a:t>
            </a:r>
            <a:r>
              <a:rPr lang="ru-RU" sz="2800" b="1" i="1" kern="5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SimSun" panose="02010600030101010101" pitchFamily="2" charset="-122"/>
                <a:cs typeface="Lucida Sans" panose="020B0602030504020204" pitchFamily="34" charset="0"/>
              </a:rPr>
              <a:t>особенно хороши для усвоения порядкового счета. </a:t>
            </a:r>
            <a:endParaRPr lang="ru-RU" sz="2800" b="1" i="1" dirty="0">
              <a:latin typeface="Century Schoolbook" panose="02040604050505020304" pitchFamily="18" charset="0"/>
            </a:endParaRP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xmlns="" id="{4E46E177-65F6-5844-8F66-24730FD478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476" t="9278" r="5900" b="9247"/>
          <a:stretch/>
        </p:blipFill>
        <p:spPr bwMode="auto">
          <a:xfrm>
            <a:off x="3635896" y="3707832"/>
            <a:ext cx="5003314" cy="2600143"/>
          </a:xfrm>
          <a:prstGeom prst="rect">
            <a:avLst/>
          </a:prstGeom>
          <a:solidFill>
            <a:srgbClr val="FFFFFF">
              <a:shade val="85000"/>
            </a:srgbClr>
          </a:solidFill>
          <a:ln w="12700" cap="sq">
            <a:solidFill>
              <a:srgbClr val="7030A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2" name="Picture 4" descr="Picture background">
            <a:extLst>
              <a:ext uri="{FF2B5EF4-FFF2-40B4-BE49-F238E27FC236}">
                <a16:creationId xmlns:a16="http://schemas.microsoft.com/office/drawing/2014/main" xmlns="" id="{5684BFEE-4B10-A94C-9917-D6279E2230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09" t="1780" r="12238" b="4563"/>
          <a:stretch/>
        </p:blipFill>
        <p:spPr bwMode="auto">
          <a:xfrm>
            <a:off x="280483" y="447239"/>
            <a:ext cx="4104457" cy="31977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7030A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11036565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E87917B6-C060-A547-8036-F118BD580FAC}"/>
              </a:ext>
            </a:extLst>
          </p:cNvPr>
          <p:cNvSpPr txBox="1"/>
          <p:nvPr/>
        </p:nvSpPr>
        <p:spPr>
          <a:xfrm>
            <a:off x="971600" y="836712"/>
            <a:ext cx="72008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400" b="1" i="1" kern="5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SimSun" panose="02010600030101010101" pitchFamily="2" charset="-122"/>
                <a:cs typeface="Lucida Sans" panose="020B0602030504020204" pitchFamily="34" charset="0"/>
              </a:rPr>
              <a:t>В сказке </a:t>
            </a:r>
            <a:r>
              <a:rPr lang="ru-RU" sz="2400" b="1" i="1" kern="50" dirty="0">
                <a:solidFill>
                  <a:srgbClr val="FF0000"/>
                </a:solidFill>
                <a:effectLst/>
                <a:latin typeface="Century Schoolbook" panose="02040604050505020304" pitchFamily="18" charset="0"/>
                <a:ea typeface="SimSun" panose="02010600030101010101" pitchFamily="2" charset="-122"/>
                <a:cs typeface="Lucida Sans" panose="020B0602030504020204" pitchFamily="34" charset="0"/>
              </a:rPr>
              <a:t>«Гуси-лебеди»</a:t>
            </a:r>
            <a:r>
              <a:rPr lang="ru-RU" sz="2400" b="1" i="1" kern="5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SimSun" panose="02010600030101010101" pitchFamily="2" charset="-122"/>
                <a:cs typeface="Lucida Sans" panose="020B0602030504020204" pitchFamily="34" charset="0"/>
              </a:rPr>
              <a:t>, чтобы сорвать яблоко нужно ответить на вопрос или решить задачу.</a:t>
            </a:r>
            <a:endParaRPr lang="ru-RU" sz="2400" b="1" i="1" dirty="0">
              <a:latin typeface="Century Schoolbook" panose="02040604050505020304" pitchFamily="18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xmlns="" id="{6BFC4F21-90AA-0C4D-96CD-381849C099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60549" y="2037041"/>
            <a:ext cx="5550753" cy="4159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087580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E87917B6-C060-A547-8036-F118BD580FAC}"/>
              </a:ext>
            </a:extLst>
          </p:cNvPr>
          <p:cNvSpPr txBox="1"/>
          <p:nvPr/>
        </p:nvSpPr>
        <p:spPr>
          <a:xfrm>
            <a:off x="971600" y="721330"/>
            <a:ext cx="748883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400" b="1" i="1" kern="5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SimSun" panose="02010600030101010101" pitchFamily="2" charset="-122"/>
                <a:cs typeface="Lucida Sans" panose="020B0602030504020204" pitchFamily="34" charset="0"/>
              </a:rPr>
              <a:t>В сказке </a:t>
            </a:r>
            <a:r>
              <a:rPr lang="ru-RU" sz="2400" b="1" i="1" kern="50" dirty="0">
                <a:solidFill>
                  <a:srgbClr val="FF0000"/>
                </a:solidFill>
                <a:effectLst/>
                <a:latin typeface="Century Schoolbook" panose="02040604050505020304" pitchFamily="18" charset="0"/>
                <a:ea typeface="SimSun" panose="02010600030101010101" pitchFamily="2" charset="-122"/>
                <a:cs typeface="Lucida Sans" panose="020B0602030504020204" pitchFamily="34" charset="0"/>
              </a:rPr>
              <a:t>«Три медведя» </a:t>
            </a:r>
            <a:r>
              <a:rPr lang="ru-RU" sz="2400" b="1" i="1" kern="5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SimSun" panose="02010600030101010101" pitchFamily="2" charset="-122"/>
                <a:cs typeface="Lucida Sans" panose="020B0602030504020204" pitchFamily="34" charset="0"/>
              </a:rPr>
              <a:t>и медведей посчитать можно, и о размере поговорить (подобрать каждому из медведей, например, мебель ).</a:t>
            </a:r>
            <a:endParaRPr lang="ru-RU" sz="2400" b="1" i="1" dirty="0">
              <a:latin typeface="Century Schoolbook" panose="02040604050505020304" pitchFamily="18" charset="0"/>
            </a:endParaRPr>
          </a:p>
        </p:txBody>
      </p:sp>
      <p:pic>
        <p:nvPicPr>
          <p:cNvPr id="4098" name="Picture 2" descr="Picture background">
            <a:extLst>
              <a:ext uri="{FF2B5EF4-FFF2-40B4-BE49-F238E27FC236}">
                <a16:creationId xmlns:a16="http://schemas.microsoft.com/office/drawing/2014/main" xmlns="" id="{023067E5-9115-BB4B-BF6B-C4CDEC1AD4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761" t="6951" r="10443" b="9051"/>
          <a:stretch/>
        </p:blipFill>
        <p:spPr bwMode="auto">
          <a:xfrm>
            <a:off x="2771800" y="2276872"/>
            <a:ext cx="3312368" cy="4491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71722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switch dir="r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E87917B6-C060-A547-8036-F118BD580FAC}"/>
              </a:ext>
            </a:extLst>
          </p:cNvPr>
          <p:cNvSpPr txBox="1"/>
          <p:nvPr/>
        </p:nvSpPr>
        <p:spPr>
          <a:xfrm>
            <a:off x="971600" y="732650"/>
            <a:ext cx="741682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400" b="1" i="1" kern="50" dirty="0">
                <a:effectLst/>
                <a:latin typeface="Century Schoolbook" panose="02040604050505020304" pitchFamily="18" charset="0"/>
                <a:ea typeface="SimSun" panose="02010600030101010101" pitchFamily="2" charset="-122"/>
                <a:cs typeface="Lucida Sans" panose="020B0602030504020204" pitchFamily="34" charset="0"/>
              </a:rPr>
              <a:t>Чтение сказки «Красная шапочка» дает возможность поговорить о понятиях «длинный» и «короткий», «далеко» и «близко».</a:t>
            </a:r>
            <a:endParaRPr lang="ru-RU" sz="2400" b="1" i="1" dirty="0">
              <a:latin typeface="Century Schoolbook" panose="02040604050505020304" pitchFamily="18" charset="0"/>
            </a:endParaRPr>
          </a:p>
        </p:txBody>
      </p:sp>
      <p:pic>
        <p:nvPicPr>
          <p:cNvPr id="5122" name="Picture 2" descr="Picture background">
            <a:extLst>
              <a:ext uri="{FF2B5EF4-FFF2-40B4-BE49-F238E27FC236}">
                <a16:creationId xmlns:a16="http://schemas.microsoft.com/office/drawing/2014/main" xmlns="" id="{125AF6B6-25D1-0340-AC63-A8A1C9C506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266140"/>
            <a:ext cx="5410564" cy="3251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Picture background">
            <a:extLst>
              <a:ext uri="{FF2B5EF4-FFF2-40B4-BE49-F238E27FC236}">
                <a16:creationId xmlns:a16="http://schemas.microsoft.com/office/drawing/2014/main" xmlns="" id="{DA54BCC0-96AC-F447-A8C7-148B14960B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78" r="2229" b="5619"/>
          <a:stretch/>
        </p:blipFill>
        <p:spPr bwMode="auto">
          <a:xfrm>
            <a:off x="4932040" y="3156335"/>
            <a:ext cx="4068453" cy="2983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61253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dir="r" isContent="1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E87917B6-C060-A547-8036-F118BD580FAC}"/>
              </a:ext>
            </a:extLst>
          </p:cNvPr>
          <p:cNvSpPr txBox="1"/>
          <p:nvPr/>
        </p:nvSpPr>
        <p:spPr>
          <a:xfrm>
            <a:off x="899592" y="1052736"/>
            <a:ext cx="741682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400" b="1" i="1" kern="50" dirty="0">
                <a:effectLst/>
                <a:latin typeface="Century Schoolbook" panose="02040604050505020304" pitchFamily="18" charset="0"/>
                <a:ea typeface="SimSun" panose="02010600030101010101" pitchFamily="2" charset="-122"/>
                <a:cs typeface="Lucida Sans" panose="020B0602030504020204" pitchFamily="34" charset="0"/>
              </a:rPr>
              <a:t>Сказка «Про козленка, который умел считать до десяти» позволяет освоить счет.</a:t>
            </a:r>
            <a:endParaRPr lang="ru-RU" sz="2400" b="1" i="1" dirty="0">
              <a:latin typeface="Century Schoolbook" panose="02040604050505020304" pitchFamily="18" charset="0"/>
            </a:endParaRPr>
          </a:p>
        </p:txBody>
      </p:sp>
      <p:pic>
        <p:nvPicPr>
          <p:cNvPr id="11266" name="Picture 2" descr="Козленок, который считал до десяти, 1968 — смотреть мультфильм онлайн в  хорошем качестве — Кинопоиск">
            <a:extLst>
              <a:ext uri="{FF2B5EF4-FFF2-40B4-BE49-F238E27FC236}">
                <a16:creationId xmlns:a16="http://schemas.microsoft.com/office/drawing/2014/main" xmlns="" id="{57F50392-B237-5745-BAF0-C2054B7939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916832"/>
            <a:ext cx="3366120" cy="47251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812422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dir="d" isInverted="1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E87917B6-C060-A547-8036-F118BD580FAC}"/>
              </a:ext>
            </a:extLst>
          </p:cNvPr>
          <p:cNvSpPr txBox="1"/>
          <p:nvPr/>
        </p:nvSpPr>
        <p:spPr>
          <a:xfrm>
            <a:off x="899592" y="1052736"/>
            <a:ext cx="73448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i="1" kern="50" dirty="0">
                <a:ln w="9525">
                  <a:solidFill>
                    <a:srgbClr val="FF0000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entury Schoolbook" panose="02040604050505020304" pitchFamily="18" charset="0"/>
                <a:ea typeface="SimSun" panose="02010600030101010101" pitchFamily="2" charset="-122"/>
                <a:cs typeface="Lucida Sans" panose="020B0602030504020204" pitchFamily="34" charset="0"/>
              </a:rPr>
              <a:t>ЗАДАНИЕ НА СМЕКАЛКУ:</a:t>
            </a:r>
            <a:endParaRPr lang="ru-RU" sz="2800" b="1" i="1" dirty="0">
              <a:ln w="9525">
                <a:solidFill>
                  <a:srgbClr val="FF0000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Century Schoolbook" panose="020406040505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58352C5-1545-C944-9A6D-0544C35FBB8A}"/>
              </a:ext>
            </a:extLst>
          </p:cNvPr>
          <p:cNvSpPr txBox="1"/>
          <p:nvPr/>
        </p:nvSpPr>
        <p:spPr>
          <a:xfrm>
            <a:off x="910839" y="1575956"/>
            <a:ext cx="7344816" cy="39508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ru-RU" sz="2800" b="1" i="1" kern="5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SimSun" panose="02010600030101010101" pitchFamily="2" charset="-122"/>
                <a:cs typeface="Lucida Sans" panose="020B0602030504020204" pitchFamily="34" charset="0"/>
              </a:rPr>
              <a:t>1. Сколько хвостов у семи ослов? </a:t>
            </a:r>
            <a:endParaRPr lang="ru-RU" sz="2800" b="1" i="1" kern="50" dirty="0">
              <a:effectLst/>
              <a:latin typeface="Century Schoolbook" panose="02040604050505020304" pitchFamily="18" charset="0"/>
              <a:ea typeface="SimSun" panose="02010600030101010101" pitchFamily="2" charset="-122"/>
              <a:cs typeface="Lucida Sans" panose="020B0602030504020204" pitchFamily="34" charset="0"/>
            </a:endParaRPr>
          </a:p>
          <a:p>
            <a:pPr>
              <a:lnSpc>
                <a:spcPct val="130000"/>
              </a:lnSpc>
            </a:pPr>
            <a:r>
              <a:rPr lang="ru-RU" sz="2800" b="1" i="1" kern="5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SimSun" panose="02010600030101010101" pitchFamily="2" charset="-122"/>
                <a:cs typeface="Lucida Sans" panose="020B0602030504020204" pitchFamily="34" charset="0"/>
              </a:rPr>
              <a:t>2. Сколько носов у двух псов? </a:t>
            </a:r>
            <a:endParaRPr lang="ru-RU" sz="2800" b="1" i="1" kern="50" dirty="0">
              <a:effectLst/>
              <a:latin typeface="Century Schoolbook" panose="02040604050505020304" pitchFamily="18" charset="0"/>
              <a:ea typeface="SimSun" panose="02010600030101010101" pitchFamily="2" charset="-122"/>
              <a:cs typeface="Lucida Sans" panose="020B0602030504020204" pitchFamily="34" charset="0"/>
            </a:endParaRPr>
          </a:p>
          <a:p>
            <a:pPr>
              <a:lnSpc>
                <a:spcPct val="130000"/>
              </a:lnSpc>
            </a:pPr>
            <a:r>
              <a:rPr lang="ru-RU" sz="2800" b="1" i="1" kern="5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SimSun" panose="02010600030101010101" pitchFamily="2" charset="-122"/>
                <a:cs typeface="Lucida Sans" panose="020B0602030504020204" pitchFamily="34" charset="0"/>
              </a:rPr>
              <a:t>3. Сколько ушей у двух малышей? </a:t>
            </a:r>
            <a:endParaRPr lang="ru-RU" sz="2800" b="1" i="1" kern="50" dirty="0">
              <a:effectLst/>
              <a:latin typeface="Century Schoolbook" panose="02040604050505020304" pitchFamily="18" charset="0"/>
              <a:ea typeface="SimSun" panose="02010600030101010101" pitchFamily="2" charset="-122"/>
              <a:cs typeface="Lucida Sans" panose="020B0602030504020204" pitchFamily="34" charset="0"/>
            </a:endParaRPr>
          </a:p>
          <a:p>
            <a:pPr>
              <a:lnSpc>
                <a:spcPct val="130000"/>
              </a:lnSpc>
            </a:pPr>
            <a:r>
              <a:rPr lang="ru-RU" sz="2800" b="1" i="1" kern="5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SimSun" panose="02010600030101010101" pitchFamily="2" charset="-122"/>
                <a:cs typeface="Lucida Sans" panose="020B0602030504020204" pitchFamily="34" charset="0"/>
              </a:rPr>
              <a:t>4. Сколько лап у двух котят? </a:t>
            </a:r>
            <a:endParaRPr lang="ru-RU" sz="2800" b="1" i="1" kern="50" dirty="0">
              <a:effectLst/>
              <a:latin typeface="Century Schoolbook" panose="02040604050505020304" pitchFamily="18" charset="0"/>
              <a:ea typeface="SimSun" panose="02010600030101010101" pitchFamily="2" charset="-122"/>
              <a:cs typeface="Lucida Sans" panose="020B0602030504020204" pitchFamily="34" charset="0"/>
            </a:endParaRPr>
          </a:p>
          <a:p>
            <a:pPr>
              <a:lnSpc>
                <a:spcPct val="130000"/>
              </a:lnSpc>
            </a:pPr>
            <a:r>
              <a:rPr lang="ru-RU" sz="2800" b="1" i="1" kern="5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SimSun" panose="02010600030101010101" pitchFamily="2" charset="-122"/>
                <a:cs typeface="Lucida Sans" panose="020B0602030504020204" pitchFamily="34" charset="0"/>
              </a:rPr>
              <a:t>5. Сколько колес у машины? </a:t>
            </a:r>
          </a:p>
          <a:p>
            <a:pPr>
              <a:lnSpc>
                <a:spcPct val="130000"/>
              </a:lnSpc>
            </a:pPr>
            <a:r>
              <a:rPr lang="ru-RU" sz="2800" b="1" i="1" kern="5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SimSun" panose="02010600030101010101" pitchFamily="2" charset="-122"/>
                <a:cs typeface="Lucida Sans" panose="020B0602030504020204" pitchFamily="34" charset="0"/>
              </a:rPr>
              <a:t>6. Сколько животиков у пяти </a:t>
            </a:r>
            <a:r>
              <a:rPr lang="ru-RU" sz="2800" b="1" i="1" kern="50" dirty="0" err="1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SimSun" panose="02010600030101010101" pitchFamily="2" charset="-122"/>
                <a:cs typeface="Lucida Sans" panose="020B0602030504020204" pitchFamily="34" charset="0"/>
              </a:rPr>
              <a:t>бегемотиков</a:t>
            </a:r>
            <a:r>
              <a:rPr lang="ru-RU" sz="2800" b="1" i="1" kern="5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SimSun" panose="02010600030101010101" pitchFamily="2" charset="-122"/>
                <a:cs typeface="Lucida Sans" panose="020B0602030504020204" pitchFamily="34" charset="0"/>
              </a:rPr>
              <a:t>?</a:t>
            </a:r>
            <a:endParaRPr lang="ru-RU" sz="2800" b="1" i="1" kern="50" dirty="0">
              <a:effectLst/>
              <a:latin typeface="Century Schoolbook" panose="02040604050505020304" pitchFamily="18" charset="0"/>
              <a:ea typeface="SimSun" panose="02010600030101010101" pitchFamily="2" charset="-122"/>
              <a:cs typeface="Lucida Sans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688371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ripple dir="lu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E87917B6-C060-A547-8036-F118BD580FAC}"/>
              </a:ext>
            </a:extLst>
          </p:cNvPr>
          <p:cNvSpPr txBox="1"/>
          <p:nvPr/>
        </p:nvSpPr>
        <p:spPr>
          <a:xfrm>
            <a:off x="899592" y="764704"/>
            <a:ext cx="734481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i="1" kern="50" dirty="0">
                <a:ln w="9525">
                  <a:solidFill>
                    <a:srgbClr val="FF0000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entury Schoolbook" panose="02040604050505020304" pitchFamily="18" charset="0"/>
                <a:ea typeface="SimSun" panose="02010600030101010101" pitchFamily="2" charset="-122"/>
                <a:cs typeface="Lucida Sans" panose="020B0602030504020204" pitchFamily="34" charset="0"/>
              </a:rPr>
              <a:t>ЗАДАНИЕ НА ЗНАНИЕ НАЗВАНИЙ СКАЗОК:</a:t>
            </a:r>
            <a:endParaRPr lang="ru-RU" sz="2800" b="1" i="1" dirty="0">
              <a:ln w="9525">
                <a:solidFill>
                  <a:srgbClr val="FF0000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Century Schoolbook" panose="020406040505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58352C5-1545-C944-9A6D-0544C35FBB8A}"/>
              </a:ext>
            </a:extLst>
          </p:cNvPr>
          <p:cNvSpPr txBox="1"/>
          <p:nvPr/>
        </p:nvSpPr>
        <p:spPr>
          <a:xfrm>
            <a:off x="899592" y="1628800"/>
            <a:ext cx="7344816" cy="40132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ru-RU" b="1" i="1" kern="5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SimSun" panose="02010600030101010101" pitchFamily="2" charset="-122"/>
                <a:cs typeface="Lucida Sans" panose="020B0602030504020204" pitchFamily="34" charset="0"/>
              </a:rPr>
              <a:t>«Пирог» - ________________</a:t>
            </a:r>
          </a:p>
          <a:p>
            <a:pPr>
              <a:lnSpc>
                <a:spcPct val="130000"/>
              </a:lnSpc>
            </a:pPr>
            <a:r>
              <a:rPr lang="ru-RU" b="1" i="1" kern="5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SimSun" panose="02010600030101010101" pitchFamily="2" charset="-122"/>
                <a:cs typeface="Lucida Sans" panose="020B0602030504020204" pitchFamily="34" charset="0"/>
              </a:rPr>
              <a:t>«Петушок Ряба» - ________________</a:t>
            </a:r>
          </a:p>
          <a:p>
            <a:pPr>
              <a:lnSpc>
                <a:spcPct val="130000"/>
              </a:lnSpc>
            </a:pPr>
            <a:r>
              <a:rPr lang="ru-RU" b="1" i="1" kern="5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SimSun" panose="02010600030101010101" pitchFamily="2" charset="-122"/>
                <a:cs typeface="Lucida Sans" panose="020B0602030504020204" pitchFamily="34" charset="0"/>
              </a:rPr>
              <a:t>«Даша и медведь» - ________________</a:t>
            </a:r>
          </a:p>
          <a:p>
            <a:pPr>
              <a:lnSpc>
                <a:spcPct val="130000"/>
              </a:lnSpc>
            </a:pPr>
            <a:r>
              <a:rPr lang="ru-RU" b="1" i="1" kern="5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SimSun" panose="02010600030101010101" pitchFamily="2" charset="-122"/>
                <a:cs typeface="Lucida Sans" panose="020B0602030504020204" pitchFamily="34" charset="0"/>
              </a:rPr>
              <a:t>«Морковка» - ________________</a:t>
            </a:r>
          </a:p>
          <a:p>
            <a:pPr>
              <a:lnSpc>
                <a:spcPct val="130000"/>
              </a:lnSpc>
            </a:pPr>
            <a:r>
              <a:rPr lang="ru-RU" b="1" i="1" kern="5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SimSun" panose="02010600030101010101" pitchFamily="2" charset="-122"/>
                <a:cs typeface="Lucida Sans" panose="020B0602030504020204" pitchFamily="34" charset="0"/>
              </a:rPr>
              <a:t>«Волк и семеро тигрят» - ________________</a:t>
            </a:r>
          </a:p>
          <a:p>
            <a:pPr>
              <a:lnSpc>
                <a:spcPct val="130000"/>
              </a:lnSpc>
            </a:pPr>
            <a:r>
              <a:rPr lang="ru-RU" b="1" i="1" kern="5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SimSun" panose="02010600030101010101" pitchFamily="2" charset="-122"/>
                <a:cs typeface="Lucida Sans" panose="020B0602030504020204" pitchFamily="34" charset="0"/>
              </a:rPr>
              <a:t>«Зелёная шапочка» - ________________</a:t>
            </a:r>
          </a:p>
          <a:p>
            <a:pPr>
              <a:lnSpc>
                <a:spcPct val="130000"/>
              </a:lnSpc>
            </a:pPr>
            <a:r>
              <a:rPr lang="ru-RU" b="1" i="1" kern="5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SimSun" panose="02010600030101010101" pitchFamily="2" charset="-122"/>
                <a:cs typeface="Lucida Sans" panose="020B0602030504020204" pitchFamily="34" charset="0"/>
              </a:rPr>
              <a:t>«Утки-лебеди» - ________________</a:t>
            </a:r>
          </a:p>
          <a:p>
            <a:pPr>
              <a:lnSpc>
                <a:spcPct val="130000"/>
              </a:lnSpc>
            </a:pPr>
            <a:r>
              <a:rPr lang="ru-RU" b="1" i="1" kern="5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SimSun" panose="02010600030101010101" pitchFamily="2" charset="-122"/>
                <a:cs typeface="Lucida Sans" panose="020B0602030504020204" pitchFamily="34" charset="0"/>
              </a:rPr>
              <a:t>«Домик» - ________________</a:t>
            </a:r>
          </a:p>
          <a:p>
            <a:pPr>
              <a:lnSpc>
                <a:spcPct val="130000"/>
              </a:lnSpc>
            </a:pPr>
            <a:r>
              <a:rPr lang="ru-RU" b="1" i="1" kern="5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SimSun" panose="02010600030101010101" pitchFamily="2" charset="-122"/>
                <a:cs typeface="Lucida Sans" panose="020B0602030504020204" pitchFamily="34" charset="0"/>
              </a:rPr>
              <a:t>«Три котёнка» - ________________</a:t>
            </a:r>
          </a:p>
          <a:p>
            <a:pPr>
              <a:lnSpc>
                <a:spcPct val="130000"/>
              </a:lnSpc>
            </a:pPr>
            <a:r>
              <a:rPr lang="ru-RU" b="1" i="1" kern="5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SimSun" panose="02010600030101010101" pitchFamily="2" charset="-122"/>
                <a:cs typeface="Lucida Sans" panose="020B0602030504020204" pitchFamily="34" charset="0"/>
              </a:rPr>
              <a:t>«Пять медведей» - ________________</a:t>
            </a:r>
          </a:p>
          <a:p>
            <a:pPr>
              <a:lnSpc>
                <a:spcPct val="130000"/>
              </a:lnSpc>
            </a:pPr>
            <a:r>
              <a:rPr lang="ru-RU" b="1" i="1" kern="5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SimSun" panose="02010600030101010101" pitchFamily="2" charset="-122"/>
                <a:cs typeface="Lucida Sans" panose="020B0602030504020204" pitchFamily="34" charset="0"/>
              </a:rPr>
              <a:t>«</a:t>
            </a:r>
            <a:r>
              <a:rPr lang="ru-RU" b="1" i="1" kern="50" dirty="0" err="1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SimSun" panose="02010600030101010101" pitchFamily="2" charset="-122"/>
                <a:cs typeface="Lucida Sans" panose="020B0602030504020204" pitchFamily="34" charset="0"/>
              </a:rPr>
              <a:t>Заюшкина</a:t>
            </a:r>
            <a:r>
              <a:rPr lang="ru-RU" b="1" i="1" kern="5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SimSun" panose="02010600030101010101" pitchFamily="2" charset="-122"/>
                <a:cs typeface="Lucida Sans" panose="020B0602030504020204" pitchFamily="34" charset="0"/>
              </a:rPr>
              <a:t> квартира» - ________________</a:t>
            </a:r>
          </a:p>
        </p:txBody>
      </p:sp>
    </p:spTree>
    <p:extLst>
      <p:ext uri="{BB962C8B-B14F-4D97-AF65-F5344CB8AC3E}">
        <p14:creationId xmlns:p14="http://schemas.microsoft.com/office/powerpoint/2010/main" xmlns="" val="2050364078"/>
      </p:ext>
    </p:extLst>
  </p:cSld>
  <p:clrMapOvr>
    <a:masterClrMapping/>
  </p:clrMapOvr>
  <p:transition spd="slow">
    <p:comb dir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Picture background">
            <a:extLst>
              <a:ext uri="{FF2B5EF4-FFF2-40B4-BE49-F238E27FC236}">
                <a16:creationId xmlns:a16="http://schemas.microsoft.com/office/drawing/2014/main" xmlns="" id="{47747EC0-5CC5-0C47-9989-0015A892A9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435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Picture background">
            <a:extLst>
              <a:ext uri="{FF2B5EF4-FFF2-40B4-BE49-F238E27FC236}">
                <a16:creationId xmlns:a16="http://schemas.microsoft.com/office/drawing/2014/main" xmlns="" id="{304D7316-E2A2-834F-8120-AEB54202DC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alphaModFix/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4548" b="98462" l="1737" r="96474">
                        <a14:foregroundMark x1="7579" y1="69365" x2="7579" y2="69365"/>
                        <a14:foregroundMark x1="3211" y1="59130" x2="3211" y2="59130"/>
                        <a14:foregroundMark x1="10158" y1="92977" x2="10158" y2="92977"/>
                        <a14:foregroundMark x1="26842" y1="98729" x2="26842" y2="98729"/>
                        <a14:foregroundMark x1="91947" y1="85953" x2="91947" y2="85953"/>
                        <a14:foregroundMark x1="96474" y1="59799" x2="96474" y2="59799"/>
                        <a14:foregroundMark x1="96474" y1="74247" x2="96474" y2="74247"/>
                        <a14:foregroundMark x1="1789" y1="74047" x2="1789" y2="74047"/>
                        <a14:foregroundMark x1="49421" y1="8696" x2="49421" y2="8696"/>
                        <a14:foregroundMark x1="46263" y1="4548" x2="46263" y2="4548"/>
                        <a14:foregroundMark x1="54947" y1="4548" x2="54947" y2="4548"/>
                        <a14:foregroundMark x1="42316" y1="40736" x2="42316" y2="40736"/>
                        <a14:foregroundMark x1="56474" y1="40936" x2="56474" y2="409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2293"/>
            <a:ext cx="3240360" cy="2549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p14="http://schemas.microsoft.com/office/powerpoint/2010/main" xmlns="" Requires="p14">
          <p:contentPart p14:bwMode="auto" r:id="rId5">
            <p14:nvContentPartPr>
              <p14:cNvPr id="15" name="Рукописный ввод 14">
                <a:extLst>
                  <a:ext uri="{FF2B5EF4-FFF2-40B4-BE49-F238E27FC236}">
                    <a16:creationId xmlns:a16="http://schemas.microsoft.com/office/drawing/2014/main" id="{E5EC845C-D98A-C64C-9013-BA691E4529DD}"/>
                  </a:ext>
                </a:extLst>
              </p14:cNvPr>
              <p14:cNvContentPartPr/>
              <p14:nvPr/>
            </p14:nvContentPartPr>
            <p14:xfrm>
              <a:off x="357534" y="2203166"/>
              <a:ext cx="6776640" cy="3093840"/>
            </p14:xfrm>
          </p:contentPart>
        </mc:Choice>
        <mc:Fallback>
          <p:pic>
            <p:nvPicPr>
              <p:cNvPr id="15" name="Рукописный ввод 14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E5EC845C-D98A-C64C-9013-BA691E4529DD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348534" y="2194166"/>
                <a:ext cx="6794280" cy="3111480"/>
              </a:xfrm>
              <a:prstGeom prst="rect">
                <a:avLst/>
              </a:prstGeom>
            </p:spPr>
          </p:pic>
        </mc:Fallback>
      </mc:AlternateContent>
      <p:grpSp>
        <p:nvGrpSpPr>
          <p:cNvPr id="18" name="Группа 17">
            <a:extLst>
              <a:ext uri="{FF2B5EF4-FFF2-40B4-BE49-F238E27FC236}">
                <a16:creationId xmlns:a16="http://schemas.microsoft.com/office/drawing/2014/main" xmlns="" id="{18ECA2AC-3786-D740-B579-EE6850EE3A79}"/>
              </a:ext>
            </a:extLst>
          </p:cNvPr>
          <p:cNvGrpSpPr/>
          <p:nvPr/>
        </p:nvGrpSpPr>
        <p:grpSpPr>
          <a:xfrm>
            <a:off x="676494" y="2651366"/>
            <a:ext cx="6936840" cy="3290040"/>
            <a:chOff x="676494" y="2651366"/>
            <a:chExt cx="6936840" cy="3290040"/>
          </a:xfrm>
        </p:grpSpPr>
        <mc:AlternateContent xmlns:mc="http://schemas.openxmlformats.org/markup-compatibility/2006">
          <mc:Choice xmlns:p14="http://schemas.microsoft.com/office/powerpoint/2010/main" xmlns="" Requires="p14">
            <p:contentPart p14:bwMode="auto" r:id="rId7">
              <p14:nvContentPartPr>
                <p14:cNvPr id="7" name="Рукописный ввод 6">
                  <a:extLst>
                    <a:ext uri="{FF2B5EF4-FFF2-40B4-BE49-F238E27FC236}">
                      <a16:creationId xmlns:a16="http://schemas.microsoft.com/office/drawing/2014/main" id="{22AD62FE-EFE8-BB43-B118-D9318B7DEE92}"/>
                    </a:ext>
                  </a:extLst>
                </p14:cNvPr>
                <p14:cNvContentPartPr/>
                <p14:nvPr/>
              </p14:nvContentPartPr>
              <p14:xfrm>
                <a:off x="676494" y="2651366"/>
                <a:ext cx="6469200" cy="2988360"/>
              </p14:xfrm>
            </p:contentPart>
          </mc:Choice>
          <mc:Fallback>
            <p:pic>
              <p:nvPicPr>
                <p:cNvPr id="7" name="Рукописный ввод 6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22AD62FE-EFE8-BB43-B118-D9318B7DEE92}"/>
                    </a:ext>
                  </a:extLst>
                </p:cNvPr>
                <p:cNvPicPr/>
                <p:nvPr/>
              </p:nvPicPr>
              <p:blipFill>
                <a:blip r:embed="rId8" cstate="print"/>
                <a:stretch>
                  <a:fillRect/>
                </a:stretch>
              </p:blipFill>
              <p:spPr>
                <a:xfrm>
                  <a:off x="667494" y="2642366"/>
                  <a:ext cx="6486840" cy="300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="" Requires="p14">
            <p:contentPart p14:bwMode="auto" r:id="rId9">
              <p14:nvContentPartPr>
                <p14:cNvPr id="9" name="Рукописный ввод 8">
                  <a:extLst>
                    <a:ext uri="{FF2B5EF4-FFF2-40B4-BE49-F238E27FC236}">
                      <a16:creationId xmlns:a16="http://schemas.microsoft.com/office/drawing/2014/main" id="{1052ACE8-9205-C146-A7D2-EFE8A0515C11}"/>
                    </a:ext>
                  </a:extLst>
                </p14:cNvPr>
                <p14:cNvContentPartPr/>
                <p14:nvPr/>
              </p14:nvContentPartPr>
              <p14:xfrm>
                <a:off x="7145334" y="2651366"/>
                <a:ext cx="360" cy="360"/>
              </p14:xfrm>
            </p:contentPart>
          </mc:Choice>
          <mc:Fallback>
            <p:pic>
              <p:nvPicPr>
                <p:cNvPr id="9" name="Рукописный ввод 8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1052ACE8-9205-C146-A7D2-EFE8A0515C11}"/>
                    </a:ext>
                  </a:extLst>
                </p:cNvPr>
                <p:cNvPicPr/>
                <p:nvPr/>
              </p:nvPicPr>
              <p:blipFill>
                <a:blip r:embed="rId10" cstate="print"/>
                <a:stretch>
                  <a:fillRect/>
                </a:stretch>
              </p:blipFill>
              <p:spPr>
                <a:xfrm>
                  <a:off x="7136334" y="2642366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="" Requires="p14">
            <p:contentPart p14:bwMode="auto" r:id="rId11">
              <p14:nvContentPartPr>
                <p14:cNvPr id="11" name="Рукописный ввод 10">
                  <a:extLst>
                    <a:ext uri="{FF2B5EF4-FFF2-40B4-BE49-F238E27FC236}">
                      <a16:creationId xmlns:a16="http://schemas.microsoft.com/office/drawing/2014/main" id="{28E28C9C-9338-9A4C-A143-A0FB9910093E}"/>
                    </a:ext>
                  </a:extLst>
                </p14:cNvPr>
                <p14:cNvContentPartPr/>
                <p14:nvPr/>
              </p14:nvContentPartPr>
              <p14:xfrm>
                <a:off x="1076454" y="2669366"/>
                <a:ext cx="6536880" cy="3272040"/>
              </p14:xfrm>
            </p:contentPart>
          </mc:Choice>
          <mc:Fallback>
            <p:pic>
              <p:nvPicPr>
                <p:cNvPr id="11" name="Рукописный ввод 10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28E28C9C-9338-9A4C-A143-A0FB9910093E}"/>
                    </a:ext>
                  </a:extLst>
                </p:cNvPr>
                <p:cNvPicPr/>
                <p:nvPr/>
              </p:nvPicPr>
              <p:blipFill>
                <a:blip r:embed="rId12" cstate="print"/>
                <a:stretch>
                  <a:fillRect/>
                </a:stretch>
              </p:blipFill>
              <p:spPr>
                <a:xfrm>
                  <a:off x="1067814" y="2660726"/>
                  <a:ext cx="6554520" cy="328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="" Requires="p14">
            <p:contentPart p14:bwMode="auto" r:id="rId13">
              <p14:nvContentPartPr>
                <p14:cNvPr id="13" name="Рукописный ввод 12">
                  <a:extLst>
                    <a:ext uri="{FF2B5EF4-FFF2-40B4-BE49-F238E27FC236}">
                      <a16:creationId xmlns:a16="http://schemas.microsoft.com/office/drawing/2014/main" id="{3DA18C83-539F-8841-9619-54D4AFF4464D}"/>
                    </a:ext>
                  </a:extLst>
                </p14:cNvPr>
                <p14:cNvContentPartPr/>
                <p14:nvPr/>
              </p14:nvContentPartPr>
              <p14:xfrm>
                <a:off x="7612974" y="2669366"/>
                <a:ext cx="360" cy="360"/>
              </p14:xfrm>
            </p:contentPart>
          </mc:Choice>
          <mc:Fallback>
            <p:pic>
              <p:nvPicPr>
                <p:cNvPr id="13" name="Рукописный ввод 12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3DA18C83-539F-8841-9619-54D4AFF4464D}"/>
                    </a:ext>
                  </a:extLst>
                </p:cNvPr>
                <p:cNvPicPr/>
                <p:nvPr/>
              </p:nvPicPr>
              <p:blipFill>
                <a:blip r:embed="rId10" cstate="print"/>
                <a:stretch>
                  <a:fillRect/>
                </a:stretch>
              </p:blipFill>
              <p:spPr>
                <a:xfrm>
                  <a:off x="7604334" y="2660726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="" Requires="p14">
            <p:contentPart p14:bwMode="auto" r:id="rId14">
              <p14:nvContentPartPr>
                <p14:cNvPr id="17" name="Рукописный ввод 16">
                  <a:extLst>
                    <a:ext uri="{FF2B5EF4-FFF2-40B4-BE49-F238E27FC236}">
                      <a16:creationId xmlns:a16="http://schemas.microsoft.com/office/drawing/2014/main" id="{8089B691-C0E0-ED4B-97ED-4DF2284774FA}"/>
                    </a:ext>
                  </a:extLst>
                </p14:cNvPr>
                <p14:cNvContentPartPr/>
                <p14:nvPr/>
              </p14:nvContentPartPr>
              <p14:xfrm>
                <a:off x="802854" y="2964206"/>
                <a:ext cx="5338800" cy="2471400"/>
              </p14:xfrm>
            </p:contentPart>
          </mc:Choice>
          <mc:Fallback>
            <p:pic>
              <p:nvPicPr>
                <p:cNvPr id="17" name="Рукописный ввод 16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8089B691-C0E0-ED4B-97ED-4DF2284774FA}"/>
                    </a:ext>
                  </a:extLst>
                </p:cNvPr>
                <p:cNvPicPr/>
                <p:nvPr/>
              </p:nvPicPr>
              <p:blipFill>
                <a:blip r:embed="rId15" cstate="print"/>
                <a:stretch>
                  <a:fillRect/>
                </a:stretch>
              </p:blipFill>
              <p:spPr>
                <a:xfrm>
                  <a:off x="793854" y="2955206"/>
                  <a:ext cx="5356440" cy="2489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xmlns="" Requires="p14">
          <p:contentPart p14:bwMode="auto" r:id="rId16">
            <p14:nvContentPartPr>
              <p14:cNvPr id="19" name="Рукописный ввод 18">
                <a:extLst>
                  <a:ext uri="{FF2B5EF4-FFF2-40B4-BE49-F238E27FC236}">
                    <a16:creationId xmlns:a16="http://schemas.microsoft.com/office/drawing/2014/main" id="{8F638FFD-084B-0A47-B229-EB222B67CED4}"/>
                  </a:ext>
                </a:extLst>
              </p14:cNvPr>
              <p14:cNvContentPartPr/>
              <p14:nvPr/>
            </p14:nvContentPartPr>
            <p14:xfrm>
              <a:off x="488934" y="2555966"/>
              <a:ext cx="6005520" cy="2395800"/>
            </p14:xfrm>
          </p:contentPart>
        </mc:Choice>
        <mc:Fallback>
          <p:pic>
            <p:nvPicPr>
              <p:cNvPr id="19" name="Рукописный ввод 18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8F638FFD-084B-0A47-B229-EB222B67CED4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434934" y="2447966"/>
                <a:ext cx="6113160" cy="261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18">
            <p14:nvContentPartPr>
              <p14:cNvPr id="20" name="Рукописный ввод 19">
                <a:extLst>
                  <a:ext uri="{FF2B5EF4-FFF2-40B4-BE49-F238E27FC236}">
                    <a16:creationId xmlns:a16="http://schemas.microsoft.com/office/drawing/2014/main" id="{D833B1DF-6A0A-1346-8879-91EA3C5F4CE3}"/>
                  </a:ext>
                </a:extLst>
              </p14:cNvPr>
              <p14:cNvContentPartPr/>
              <p14:nvPr/>
            </p14:nvContentPartPr>
            <p14:xfrm>
              <a:off x="1030014" y="2723366"/>
              <a:ext cx="6363000" cy="2898000"/>
            </p14:xfrm>
          </p:contentPart>
        </mc:Choice>
        <mc:Fallback>
          <p:pic>
            <p:nvPicPr>
              <p:cNvPr id="20" name="Рукописный ввод 19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D833B1DF-6A0A-1346-8879-91EA3C5F4CE3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976014" y="2615726"/>
                <a:ext cx="6470640" cy="311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20">
            <p14:nvContentPartPr>
              <p14:cNvPr id="21" name="Рукописный ввод 20">
                <a:extLst>
                  <a:ext uri="{FF2B5EF4-FFF2-40B4-BE49-F238E27FC236}">
                    <a16:creationId xmlns:a16="http://schemas.microsoft.com/office/drawing/2014/main" id="{FE23E95E-D943-A044-8A9F-2D6F087E9817}"/>
                  </a:ext>
                </a:extLst>
              </p14:cNvPr>
              <p14:cNvContentPartPr/>
              <p14:nvPr/>
            </p14:nvContentPartPr>
            <p14:xfrm>
              <a:off x="438174" y="2464166"/>
              <a:ext cx="6605640" cy="2596680"/>
            </p14:xfrm>
          </p:contentPart>
        </mc:Choice>
        <mc:Fallback>
          <p:pic>
            <p:nvPicPr>
              <p:cNvPr id="21" name="Рукописный ввод 20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FE23E95E-D943-A044-8A9F-2D6F087E9817}"/>
                  </a:ext>
                </a:extLst>
              </p:cNvPr>
              <p:cNvPicPr/>
              <p:nvPr/>
            </p:nvPicPr>
            <p:blipFill>
              <a:blip r:embed="rId21" cstate="print"/>
              <a:stretch>
                <a:fillRect/>
              </a:stretch>
            </p:blipFill>
            <p:spPr>
              <a:xfrm>
                <a:off x="384534" y="2356526"/>
                <a:ext cx="6713280" cy="281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22">
            <p14:nvContentPartPr>
              <p14:cNvPr id="22" name="Рукописный ввод 21">
                <a:extLst>
                  <a:ext uri="{FF2B5EF4-FFF2-40B4-BE49-F238E27FC236}">
                    <a16:creationId xmlns:a16="http://schemas.microsoft.com/office/drawing/2014/main" id="{3854FCB4-D504-624E-BD62-F020C34F97D4}"/>
                  </a:ext>
                </a:extLst>
              </p14:cNvPr>
              <p14:cNvContentPartPr/>
              <p14:nvPr/>
            </p14:nvContentPartPr>
            <p14:xfrm>
              <a:off x="889614" y="5498246"/>
              <a:ext cx="174960" cy="260280"/>
            </p14:xfrm>
          </p:contentPart>
        </mc:Choice>
        <mc:Fallback>
          <p:pic>
            <p:nvPicPr>
              <p:cNvPr id="22" name="Рукописный ввод 21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3854FCB4-D504-624E-BD62-F020C34F97D4}"/>
                  </a:ext>
                </a:extLst>
              </p:cNvPr>
              <p:cNvPicPr/>
              <p:nvPr/>
            </p:nvPicPr>
            <p:blipFill>
              <a:blip r:embed="rId23" cstate="print"/>
              <a:stretch>
                <a:fillRect/>
              </a:stretch>
            </p:blipFill>
            <p:spPr>
              <a:xfrm>
                <a:off x="835974" y="5390606"/>
                <a:ext cx="282600" cy="47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24">
            <p14:nvContentPartPr>
              <p14:cNvPr id="24" name="Рукописный ввод 23">
                <a:extLst>
                  <a:ext uri="{FF2B5EF4-FFF2-40B4-BE49-F238E27FC236}">
                    <a16:creationId xmlns:a16="http://schemas.microsoft.com/office/drawing/2014/main" id="{B2764811-0FEB-9540-98A6-BA010D2347D3}"/>
                  </a:ext>
                </a:extLst>
              </p14:cNvPr>
              <p14:cNvContentPartPr/>
              <p14:nvPr/>
            </p14:nvContentPartPr>
            <p14:xfrm>
              <a:off x="476334" y="2360846"/>
              <a:ext cx="6828840" cy="2975760"/>
            </p14:xfrm>
          </p:contentPart>
        </mc:Choice>
        <mc:Fallback>
          <p:pic>
            <p:nvPicPr>
              <p:cNvPr id="24" name="Рукописный ввод 23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B2764811-0FEB-9540-98A6-BA010D2347D3}"/>
                  </a:ext>
                </a:extLst>
              </p:cNvPr>
              <p:cNvPicPr/>
              <p:nvPr/>
            </p:nvPicPr>
            <p:blipFill>
              <a:blip r:embed="rId25" cstate="print"/>
              <a:stretch>
                <a:fillRect/>
              </a:stretch>
            </p:blipFill>
            <p:spPr>
              <a:xfrm>
                <a:off x="422694" y="2252846"/>
                <a:ext cx="6936480" cy="319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26">
            <p14:nvContentPartPr>
              <p14:cNvPr id="25" name="Рукописный ввод 24">
                <a:extLst>
                  <a:ext uri="{FF2B5EF4-FFF2-40B4-BE49-F238E27FC236}">
                    <a16:creationId xmlns:a16="http://schemas.microsoft.com/office/drawing/2014/main" id="{E7D62BF9-B774-8648-A694-2544879856C1}"/>
                  </a:ext>
                </a:extLst>
              </p14:cNvPr>
              <p14:cNvContentPartPr/>
              <p14:nvPr/>
            </p14:nvContentPartPr>
            <p14:xfrm>
              <a:off x="856854" y="2589724"/>
              <a:ext cx="6837084" cy="3021562"/>
            </p14:xfrm>
          </p:contentPart>
        </mc:Choice>
        <mc:Fallback>
          <p:pic>
            <p:nvPicPr>
              <p:cNvPr id="25" name="Рукописный ввод 24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E7D62BF9-B774-8648-A694-2544879856C1}"/>
                  </a:ext>
                </a:extLst>
              </p:cNvPr>
              <p:cNvPicPr/>
              <p:nvPr/>
            </p:nvPicPr>
            <p:blipFill>
              <a:blip r:embed="rId27" cstate="print"/>
              <a:stretch>
                <a:fillRect/>
              </a:stretch>
            </p:blipFill>
            <p:spPr>
              <a:xfrm>
                <a:off x="803214" y="2481721"/>
                <a:ext cx="6944723" cy="3237208"/>
              </a:xfrm>
              <a:prstGeom prst="rect">
                <a:avLst/>
              </a:prstGeom>
            </p:spPr>
          </p:pic>
        </mc:Fallback>
      </mc:AlternateContent>
      <p:pic>
        <p:nvPicPr>
          <p:cNvPr id="1038" name="Picture 14">
            <a:extLst>
              <a:ext uri="{FF2B5EF4-FFF2-40B4-BE49-F238E27FC236}">
                <a16:creationId xmlns:a16="http://schemas.microsoft.com/office/drawing/2014/main" xmlns="" id="{F51D190A-7E0D-DF49-9938-6C8A67B921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 cstate="print">
            <a:extLst>
              <a:ext uri="{BEBA8EAE-BF5A-486C-A8C5-ECC9F3942E4B}">
                <a14:imgProps xmlns:a14="http://schemas.microsoft.com/office/drawing/2010/main" xmlns="">
                  <a14:imgLayer r:embed="rId29">
                    <a14:imgEffect>
                      <a14:backgroundRemoval t="4375" b="92500" l="10000" r="90000">
                        <a14:foregroundMark x1="25938" y1="9688" x2="25938" y2="9688"/>
                        <a14:foregroundMark x1="52500" y1="8125" x2="52500" y2="8125"/>
                        <a14:foregroundMark x1="51875" y1="4375" x2="51875" y2="4375"/>
                        <a14:foregroundMark x1="71563" y1="30938" x2="71563" y2="30938"/>
                        <a14:foregroundMark x1="65000" y1="40625" x2="65000" y2="40625"/>
                        <a14:foregroundMark x1="40625" y1="92500" x2="40625" y2="92500"/>
                        <a14:foregroundMark x1="18438" y1="89375" x2="18438" y2="89375"/>
                        <a14:foregroundMark x1="17813" y1="88438" x2="17813" y2="88438"/>
                        <a14:foregroundMark x1="15937" y1="88438" x2="15937" y2="88438"/>
                        <a14:foregroundMark x1="14063" y1="87188" x2="14063" y2="87188"/>
                        <a14:foregroundMark x1="14063" y1="87813" x2="25313" y2="89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69551" y="3013346"/>
            <a:ext cx="778245" cy="778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Овал 25">
            <a:extLst>
              <a:ext uri="{FF2B5EF4-FFF2-40B4-BE49-F238E27FC236}">
                <a16:creationId xmlns:a16="http://schemas.microsoft.com/office/drawing/2014/main" xmlns="" id="{55248ACB-2B2E-8E43-BC25-C197BBA0E5DC}"/>
              </a:ext>
            </a:extLst>
          </p:cNvPr>
          <p:cNvSpPr/>
          <p:nvPr/>
        </p:nvSpPr>
        <p:spPr>
          <a:xfrm>
            <a:off x="5868144" y="1971961"/>
            <a:ext cx="432048" cy="47532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Century Schoolbook" panose="02040604050505020304" pitchFamily="18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xmlns="" val="53766990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215 0.04375 L 0.09045 0.3296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39" y="142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528 0.25024 C 0.16059 0.20764 0.25608 0.16575 0.32813 0.12616 C 0.39983 0.08658 0.44844 0.05093 0.49601 0.01227 C 0.54306 -0.02708 0.58629 -0.07708 0.61181 -0.1081 C 0.6375 -0.13888 0.64323 -0.16226 0.64983 -0.17291 C 0.65625 -0.18379 0.65018 -0.17199 0.65052 -0.17175 C 0.65105 -0.17152 0.65191 -0.17152 0.65295 -0.17175 " pathEditMode="relative" rAng="0" ptsTypes="AAAAAAA">
                                      <p:cBhvr>
                                        <p:cTn id="10" dur="2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375" y="-2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Picture background">
            <a:extLst>
              <a:ext uri="{FF2B5EF4-FFF2-40B4-BE49-F238E27FC236}">
                <a16:creationId xmlns:a16="http://schemas.microsoft.com/office/drawing/2014/main" xmlns="" id="{47747EC0-5CC5-0C47-9989-0015A892A9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435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Picture background">
            <a:extLst>
              <a:ext uri="{FF2B5EF4-FFF2-40B4-BE49-F238E27FC236}">
                <a16:creationId xmlns:a16="http://schemas.microsoft.com/office/drawing/2014/main" xmlns="" id="{304D7316-E2A2-834F-8120-AEB54202DC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alphaModFix/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4548" b="98462" l="1737" r="96474">
                        <a14:foregroundMark x1="7579" y1="69365" x2="7579" y2="69365"/>
                        <a14:foregroundMark x1="3211" y1="59130" x2="3211" y2="59130"/>
                        <a14:foregroundMark x1="10158" y1="92977" x2="10158" y2="92977"/>
                        <a14:foregroundMark x1="26842" y1="98729" x2="26842" y2="98729"/>
                        <a14:foregroundMark x1="91947" y1="85953" x2="91947" y2="85953"/>
                        <a14:foregroundMark x1="96474" y1="59799" x2="96474" y2="59799"/>
                        <a14:foregroundMark x1="96474" y1="74247" x2="96474" y2="74247"/>
                        <a14:foregroundMark x1="1789" y1="74047" x2="1789" y2="74047"/>
                        <a14:foregroundMark x1="49421" y1="8696" x2="49421" y2="8696"/>
                        <a14:foregroundMark x1="46263" y1="4548" x2="46263" y2="4548"/>
                        <a14:foregroundMark x1="54947" y1="4548" x2="54947" y2="4548"/>
                        <a14:foregroundMark x1="42316" y1="40736" x2="42316" y2="40736"/>
                        <a14:foregroundMark x1="56474" y1="40936" x2="56474" y2="409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2293"/>
            <a:ext cx="3240360" cy="2549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p14="http://schemas.microsoft.com/office/powerpoint/2010/main" xmlns="" Requires="p14">
          <p:contentPart p14:bwMode="auto" r:id="rId5">
            <p14:nvContentPartPr>
              <p14:cNvPr id="15" name="Рукописный ввод 14">
                <a:extLst>
                  <a:ext uri="{FF2B5EF4-FFF2-40B4-BE49-F238E27FC236}">
                    <a16:creationId xmlns:a16="http://schemas.microsoft.com/office/drawing/2014/main" id="{E5EC845C-D98A-C64C-9013-BA691E4529DD}"/>
                  </a:ext>
                </a:extLst>
              </p14:cNvPr>
              <p14:cNvContentPartPr/>
              <p14:nvPr/>
            </p14:nvContentPartPr>
            <p14:xfrm>
              <a:off x="357534" y="2203166"/>
              <a:ext cx="6776640" cy="3093840"/>
            </p14:xfrm>
          </p:contentPart>
        </mc:Choice>
        <mc:Fallback>
          <p:pic>
            <p:nvPicPr>
              <p:cNvPr id="15" name="Рукописный ввод 14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E5EC845C-D98A-C64C-9013-BA691E4529DD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348534" y="2194166"/>
                <a:ext cx="6794279" cy="3111480"/>
              </a:xfrm>
              <a:prstGeom prst="rect">
                <a:avLst/>
              </a:prstGeom>
            </p:spPr>
          </p:pic>
        </mc:Fallback>
      </mc:AlternateContent>
      <p:grpSp>
        <p:nvGrpSpPr>
          <p:cNvPr id="18" name="Группа 17">
            <a:extLst>
              <a:ext uri="{FF2B5EF4-FFF2-40B4-BE49-F238E27FC236}">
                <a16:creationId xmlns:a16="http://schemas.microsoft.com/office/drawing/2014/main" xmlns="" id="{18ECA2AC-3786-D740-B579-EE6850EE3A79}"/>
              </a:ext>
            </a:extLst>
          </p:cNvPr>
          <p:cNvGrpSpPr/>
          <p:nvPr/>
        </p:nvGrpSpPr>
        <p:grpSpPr>
          <a:xfrm>
            <a:off x="676494" y="2651366"/>
            <a:ext cx="6936840" cy="3290040"/>
            <a:chOff x="676494" y="2651366"/>
            <a:chExt cx="6936840" cy="3290040"/>
          </a:xfrm>
        </p:grpSpPr>
        <mc:AlternateContent xmlns:mc="http://schemas.openxmlformats.org/markup-compatibility/2006">
          <mc:Choice xmlns:p14="http://schemas.microsoft.com/office/powerpoint/2010/main" xmlns="" Requires="p14">
            <p:contentPart p14:bwMode="auto" r:id="rId7">
              <p14:nvContentPartPr>
                <p14:cNvPr id="7" name="Рукописный ввод 6">
                  <a:extLst>
                    <a:ext uri="{FF2B5EF4-FFF2-40B4-BE49-F238E27FC236}">
                      <a16:creationId xmlns:a16="http://schemas.microsoft.com/office/drawing/2014/main" id="{22AD62FE-EFE8-BB43-B118-D9318B7DEE92}"/>
                    </a:ext>
                  </a:extLst>
                </p14:cNvPr>
                <p14:cNvContentPartPr/>
                <p14:nvPr/>
              </p14:nvContentPartPr>
              <p14:xfrm>
                <a:off x="676494" y="2651366"/>
                <a:ext cx="6469200" cy="2988360"/>
              </p14:xfrm>
            </p:contentPart>
          </mc:Choice>
          <mc:Fallback>
            <p:pic>
              <p:nvPicPr>
                <p:cNvPr id="7" name="Рукописный ввод 6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22AD62FE-EFE8-BB43-B118-D9318B7DEE92}"/>
                    </a:ext>
                  </a:extLst>
                </p:cNvPr>
                <p:cNvPicPr/>
                <p:nvPr/>
              </p:nvPicPr>
              <p:blipFill>
                <a:blip r:embed="rId8" cstate="print"/>
                <a:stretch>
                  <a:fillRect/>
                </a:stretch>
              </p:blipFill>
              <p:spPr>
                <a:xfrm>
                  <a:off x="667494" y="2642366"/>
                  <a:ext cx="6486840" cy="300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="" Requires="p14">
            <p:contentPart p14:bwMode="auto" r:id="rId9">
              <p14:nvContentPartPr>
                <p14:cNvPr id="9" name="Рукописный ввод 8">
                  <a:extLst>
                    <a:ext uri="{FF2B5EF4-FFF2-40B4-BE49-F238E27FC236}">
                      <a16:creationId xmlns:a16="http://schemas.microsoft.com/office/drawing/2014/main" id="{1052ACE8-9205-C146-A7D2-EFE8A0515C11}"/>
                    </a:ext>
                  </a:extLst>
                </p14:cNvPr>
                <p14:cNvContentPartPr/>
                <p14:nvPr/>
              </p14:nvContentPartPr>
              <p14:xfrm>
                <a:off x="7145334" y="2651366"/>
                <a:ext cx="360" cy="360"/>
              </p14:xfrm>
            </p:contentPart>
          </mc:Choice>
          <mc:Fallback>
            <p:pic>
              <p:nvPicPr>
                <p:cNvPr id="9" name="Рукописный ввод 8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1052ACE8-9205-C146-A7D2-EFE8A0515C11}"/>
                    </a:ext>
                  </a:extLst>
                </p:cNvPr>
                <p:cNvPicPr/>
                <p:nvPr/>
              </p:nvPicPr>
              <p:blipFill>
                <a:blip r:embed="rId10" cstate="print"/>
                <a:stretch>
                  <a:fillRect/>
                </a:stretch>
              </p:blipFill>
              <p:spPr>
                <a:xfrm>
                  <a:off x="7136334" y="2642366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="" Requires="p14">
            <p:contentPart p14:bwMode="auto" r:id="rId11">
              <p14:nvContentPartPr>
                <p14:cNvPr id="11" name="Рукописный ввод 10">
                  <a:extLst>
                    <a:ext uri="{FF2B5EF4-FFF2-40B4-BE49-F238E27FC236}">
                      <a16:creationId xmlns:a16="http://schemas.microsoft.com/office/drawing/2014/main" id="{28E28C9C-9338-9A4C-A143-A0FB9910093E}"/>
                    </a:ext>
                  </a:extLst>
                </p14:cNvPr>
                <p14:cNvContentPartPr/>
                <p14:nvPr/>
              </p14:nvContentPartPr>
              <p14:xfrm>
                <a:off x="1076454" y="2669366"/>
                <a:ext cx="6536880" cy="3272040"/>
              </p14:xfrm>
            </p:contentPart>
          </mc:Choice>
          <mc:Fallback>
            <p:pic>
              <p:nvPicPr>
                <p:cNvPr id="11" name="Рукописный ввод 10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28E28C9C-9338-9A4C-A143-A0FB9910093E}"/>
                    </a:ext>
                  </a:extLst>
                </p:cNvPr>
                <p:cNvPicPr/>
                <p:nvPr/>
              </p:nvPicPr>
              <p:blipFill>
                <a:blip r:embed="rId12" cstate="print"/>
                <a:stretch>
                  <a:fillRect/>
                </a:stretch>
              </p:blipFill>
              <p:spPr>
                <a:xfrm>
                  <a:off x="1067454" y="2660366"/>
                  <a:ext cx="6554520" cy="328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="" Requires="p14">
            <p:contentPart p14:bwMode="auto" r:id="rId13">
              <p14:nvContentPartPr>
                <p14:cNvPr id="13" name="Рукописный ввод 12">
                  <a:extLst>
                    <a:ext uri="{FF2B5EF4-FFF2-40B4-BE49-F238E27FC236}">
                      <a16:creationId xmlns:a16="http://schemas.microsoft.com/office/drawing/2014/main" id="{3DA18C83-539F-8841-9619-54D4AFF4464D}"/>
                    </a:ext>
                  </a:extLst>
                </p14:cNvPr>
                <p14:cNvContentPartPr/>
                <p14:nvPr/>
              </p14:nvContentPartPr>
              <p14:xfrm>
                <a:off x="7612974" y="2669366"/>
                <a:ext cx="360" cy="360"/>
              </p14:xfrm>
            </p:contentPart>
          </mc:Choice>
          <mc:Fallback>
            <p:pic>
              <p:nvPicPr>
                <p:cNvPr id="13" name="Рукописный ввод 12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3DA18C83-539F-8841-9619-54D4AFF4464D}"/>
                    </a:ext>
                  </a:extLst>
                </p:cNvPr>
                <p:cNvPicPr/>
                <p:nvPr/>
              </p:nvPicPr>
              <p:blipFill>
                <a:blip r:embed="rId10" cstate="print"/>
                <a:stretch>
                  <a:fillRect/>
                </a:stretch>
              </p:blipFill>
              <p:spPr>
                <a:xfrm>
                  <a:off x="7603974" y="2660366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="" Requires="p14">
            <p:contentPart p14:bwMode="auto" r:id="rId14">
              <p14:nvContentPartPr>
                <p14:cNvPr id="17" name="Рукописный ввод 16">
                  <a:extLst>
                    <a:ext uri="{FF2B5EF4-FFF2-40B4-BE49-F238E27FC236}">
                      <a16:creationId xmlns:a16="http://schemas.microsoft.com/office/drawing/2014/main" id="{8089B691-C0E0-ED4B-97ED-4DF2284774FA}"/>
                    </a:ext>
                  </a:extLst>
                </p14:cNvPr>
                <p14:cNvContentPartPr/>
                <p14:nvPr/>
              </p14:nvContentPartPr>
              <p14:xfrm>
                <a:off x="802854" y="2964206"/>
                <a:ext cx="5338800" cy="2471400"/>
              </p14:xfrm>
            </p:contentPart>
          </mc:Choice>
          <mc:Fallback>
            <p:pic>
              <p:nvPicPr>
                <p:cNvPr id="17" name="Рукописный ввод 16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8089B691-C0E0-ED4B-97ED-4DF2284774FA}"/>
                    </a:ext>
                  </a:extLst>
                </p:cNvPr>
                <p:cNvPicPr/>
                <p:nvPr/>
              </p:nvPicPr>
              <p:blipFill>
                <a:blip r:embed="rId15" cstate="print"/>
                <a:stretch>
                  <a:fillRect/>
                </a:stretch>
              </p:blipFill>
              <p:spPr>
                <a:xfrm>
                  <a:off x="793854" y="2955206"/>
                  <a:ext cx="5356440" cy="2489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xmlns="" Requires="p14">
          <p:contentPart p14:bwMode="auto" r:id="rId16">
            <p14:nvContentPartPr>
              <p14:cNvPr id="19" name="Рукописный ввод 18">
                <a:extLst>
                  <a:ext uri="{FF2B5EF4-FFF2-40B4-BE49-F238E27FC236}">
                    <a16:creationId xmlns:a16="http://schemas.microsoft.com/office/drawing/2014/main" id="{8F638FFD-084B-0A47-B229-EB222B67CED4}"/>
                  </a:ext>
                </a:extLst>
              </p14:cNvPr>
              <p14:cNvContentPartPr/>
              <p14:nvPr/>
            </p14:nvContentPartPr>
            <p14:xfrm>
              <a:off x="488934" y="2555966"/>
              <a:ext cx="6005520" cy="2395800"/>
            </p14:xfrm>
          </p:contentPart>
        </mc:Choice>
        <mc:Fallback>
          <p:pic>
            <p:nvPicPr>
              <p:cNvPr id="19" name="Рукописный ввод 18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8F638FFD-084B-0A47-B229-EB222B67CED4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434934" y="2447982"/>
                <a:ext cx="6113160" cy="261140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18">
            <p14:nvContentPartPr>
              <p14:cNvPr id="20" name="Рукописный ввод 19">
                <a:extLst>
                  <a:ext uri="{FF2B5EF4-FFF2-40B4-BE49-F238E27FC236}">
                    <a16:creationId xmlns:a16="http://schemas.microsoft.com/office/drawing/2014/main" id="{D833B1DF-6A0A-1346-8879-91EA3C5F4CE3}"/>
                  </a:ext>
                </a:extLst>
              </p14:cNvPr>
              <p14:cNvContentPartPr/>
              <p14:nvPr/>
            </p14:nvContentPartPr>
            <p14:xfrm>
              <a:off x="1030014" y="2723366"/>
              <a:ext cx="6363000" cy="2898000"/>
            </p14:xfrm>
          </p:contentPart>
        </mc:Choice>
        <mc:Fallback>
          <p:pic>
            <p:nvPicPr>
              <p:cNvPr id="20" name="Рукописный ввод 19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D833B1DF-6A0A-1346-8879-91EA3C5F4CE3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976014" y="2615353"/>
                <a:ext cx="6470640" cy="311366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20">
            <p14:nvContentPartPr>
              <p14:cNvPr id="21" name="Рукописный ввод 20">
                <a:extLst>
                  <a:ext uri="{FF2B5EF4-FFF2-40B4-BE49-F238E27FC236}">
                    <a16:creationId xmlns:a16="http://schemas.microsoft.com/office/drawing/2014/main" id="{FE23E95E-D943-A044-8A9F-2D6F087E9817}"/>
                  </a:ext>
                </a:extLst>
              </p14:cNvPr>
              <p14:cNvContentPartPr/>
              <p14:nvPr/>
            </p14:nvContentPartPr>
            <p14:xfrm>
              <a:off x="438174" y="2464166"/>
              <a:ext cx="6605640" cy="2596680"/>
            </p14:xfrm>
          </p:contentPart>
        </mc:Choice>
        <mc:Fallback>
          <p:pic>
            <p:nvPicPr>
              <p:cNvPr id="21" name="Рукописный ввод 20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FE23E95E-D943-A044-8A9F-2D6F087E9817}"/>
                  </a:ext>
                </a:extLst>
              </p:cNvPr>
              <p:cNvPicPr/>
              <p:nvPr/>
            </p:nvPicPr>
            <p:blipFill>
              <a:blip r:embed="rId21" cstate="print"/>
              <a:stretch>
                <a:fillRect/>
              </a:stretch>
            </p:blipFill>
            <p:spPr>
              <a:xfrm>
                <a:off x="384174" y="2356166"/>
                <a:ext cx="6713280" cy="281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22">
            <p14:nvContentPartPr>
              <p14:cNvPr id="22" name="Рукописный ввод 21">
                <a:extLst>
                  <a:ext uri="{FF2B5EF4-FFF2-40B4-BE49-F238E27FC236}">
                    <a16:creationId xmlns:a16="http://schemas.microsoft.com/office/drawing/2014/main" id="{3854FCB4-D504-624E-BD62-F020C34F97D4}"/>
                  </a:ext>
                </a:extLst>
              </p14:cNvPr>
              <p14:cNvContentPartPr/>
              <p14:nvPr/>
            </p14:nvContentPartPr>
            <p14:xfrm>
              <a:off x="889614" y="5498246"/>
              <a:ext cx="174960" cy="260280"/>
            </p14:xfrm>
          </p:contentPart>
        </mc:Choice>
        <mc:Fallback>
          <p:pic>
            <p:nvPicPr>
              <p:cNvPr id="22" name="Рукописный ввод 21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3854FCB4-D504-624E-BD62-F020C34F97D4}"/>
                  </a:ext>
                </a:extLst>
              </p:cNvPr>
              <p:cNvPicPr/>
              <p:nvPr/>
            </p:nvPicPr>
            <p:blipFill>
              <a:blip r:embed="rId23" cstate="print"/>
              <a:stretch>
                <a:fillRect/>
              </a:stretch>
            </p:blipFill>
            <p:spPr>
              <a:xfrm>
                <a:off x="835614" y="5390246"/>
                <a:ext cx="282600" cy="47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24">
            <p14:nvContentPartPr>
              <p14:cNvPr id="24" name="Рукописный ввод 23">
                <a:extLst>
                  <a:ext uri="{FF2B5EF4-FFF2-40B4-BE49-F238E27FC236}">
                    <a16:creationId xmlns:a16="http://schemas.microsoft.com/office/drawing/2014/main" id="{B2764811-0FEB-9540-98A6-BA010D2347D3}"/>
                  </a:ext>
                </a:extLst>
              </p14:cNvPr>
              <p14:cNvContentPartPr/>
              <p14:nvPr/>
            </p14:nvContentPartPr>
            <p14:xfrm>
              <a:off x="476334" y="2360846"/>
              <a:ext cx="6828840" cy="2975760"/>
            </p14:xfrm>
          </p:contentPart>
        </mc:Choice>
        <mc:Fallback>
          <p:pic>
            <p:nvPicPr>
              <p:cNvPr id="24" name="Рукописный ввод 23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B2764811-0FEB-9540-98A6-BA010D2347D3}"/>
                  </a:ext>
                </a:extLst>
              </p:cNvPr>
              <p:cNvPicPr/>
              <p:nvPr/>
            </p:nvPicPr>
            <p:blipFill>
              <a:blip r:embed="rId25" cstate="print"/>
              <a:stretch>
                <a:fillRect/>
              </a:stretch>
            </p:blipFill>
            <p:spPr>
              <a:xfrm>
                <a:off x="422334" y="2252846"/>
                <a:ext cx="6936480" cy="319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26">
            <p14:nvContentPartPr>
              <p14:cNvPr id="25" name="Рукописный ввод 24">
                <a:extLst>
                  <a:ext uri="{FF2B5EF4-FFF2-40B4-BE49-F238E27FC236}">
                    <a16:creationId xmlns:a16="http://schemas.microsoft.com/office/drawing/2014/main" id="{E7D62BF9-B774-8648-A694-2544879856C1}"/>
                  </a:ext>
                </a:extLst>
              </p14:cNvPr>
              <p14:cNvContentPartPr/>
              <p14:nvPr/>
            </p14:nvContentPartPr>
            <p14:xfrm>
              <a:off x="856854" y="2589724"/>
              <a:ext cx="6837084" cy="3021562"/>
            </p14:xfrm>
          </p:contentPart>
        </mc:Choice>
        <mc:Fallback>
          <p:pic>
            <p:nvPicPr>
              <p:cNvPr id="25" name="Рукописный ввод 24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E7D62BF9-B774-8648-A694-2544879856C1}"/>
                  </a:ext>
                </a:extLst>
              </p:cNvPr>
              <p:cNvPicPr/>
              <p:nvPr/>
            </p:nvPicPr>
            <p:blipFill>
              <a:blip r:embed="rId27" cstate="print"/>
              <a:stretch>
                <a:fillRect/>
              </a:stretch>
            </p:blipFill>
            <p:spPr>
              <a:xfrm>
                <a:off x="802854" y="2481734"/>
                <a:ext cx="6944723" cy="3237182"/>
              </a:xfrm>
              <a:prstGeom prst="rect">
                <a:avLst/>
              </a:prstGeom>
            </p:spPr>
          </p:pic>
        </mc:Fallback>
      </mc:AlternateContent>
      <p:sp>
        <p:nvSpPr>
          <p:cNvPr id="26" name="Овал 25">
            <a:extLst>
              <a:ext uri="{FF2B5EF4-FFF2-40B4-BE49-F238E27FC236}">
                <a16:creationId xmlns:a16="http://schemas.microsoft.com/office/drawing/2014/main" xmlns="" id="{55248ACB-2B2E-8E43-BC25-C197BBA0E5DC}"/>
              </a:ext>
            </a:extLst>
          </p:cNvPr>
          <p:cNvSpPr/>
          <p:nvPr/>
        </p:nvSpPr>
        <p:spPr>
          <a:xfrm>
            <a:off x="5868144" y="1971961"/>
            <a:ext cx="432048" cy="47532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Century Schoolbook" panose="02040604050505020304" pitchFamily="18" charset="0"/>
              </a:rPr>
              <a:t>1</a:t>
            </a:r>
          </a:p>
        </p:txBody>
      </p:sp>
      <p:pic>
        <p:nvPicPr>
          <p:cNvPr id="1042" name="Picture 18">
            <a:extLst>
              <a:ext uri="{FF2B5EF4-FFF2-40B4-BE49-F238E27FC236}">
                <a16:creationId xmlns:a16="http://schemas.microsoft.com/office/drawing/2014/main" xmlns="" id="{BAF228A2-09F6-EC49-9897-19637DC956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 cstate="print">
            <a:extLst>
              <a:ext uri="{BEBA8EAE-BF5A-486C-A8C5-ECC9F3942E4B}">
                <a14:imgProps xmlns:a14="http://schemas.microsoft.com/office/drawing/2010/main" xmlns="">
                  <a14:imgLayer r:embed="rId29">
                    <a14:imgEffect>
                      <a14:backgroundRemoval t="4036" b="96413" l="3125" r="97917">
                        <a14:foregroundMark x1="37500" y1="27354" x2="37500" y2="27354"/>
                        <a14:foregroundMark x1="17083" y1="28700" x2="17083" y2="28700"/>
                        <a14:foregroundMark x1="11667" y1="4036" x2="11667" y2="4036"/>
                        <a14:foregroundMark x1="3333" y1="26009" x2="3333" y2="26009"/>
                        <a14:foregroundMark x1="6250" y1="56502" x2="6250" y2="56502"/>
                        <a14:foregroundMark x1="20833" y1="57848" x2="20833" y2="57848"/>
                        <a14:foregroundMark x1="33333" y1="87892" x2="33333" y2="87892"/>
                        <a14:foregroundMark x1="36458" y1="86547" x2="36458" y2="86547"/>
                        <a14:foregroundMark x1="32917" y1="96413" x2="32917" y2="96413"/>
                        <a14:foregroundMark x1="52292" y1="94619" x2="52292" y2="94619"/>
                        <a14:foregroundMark x1="69375" y1="69058" x2="69375" y2="69058"/>
                        <a14:foregroundMark x1="63750" y1="29596" x2="63750" y2="29596"/>
                        <a14:foregroundMark x1="77917" y1="11211" x2="77917" y2="11211"/>
                        <a14:foregroundMark x1="76250" y1="36323" x2="76250" y2="36323"/>
                        <a14:foregroundMark x1="93958" y1="32287" x2="93958" y2="32287"/>
                        <a14:foregroundMark x1="90833" y1="24664" x2="90833" y2="24664"/>
                        <a14:foregroundMark x1="94792" y1="27354" x2="94792" y2="27354"/>
                        <a14:foregroundMark x1="97917" y1="29596" x2="97917" y2="29596"/>
                        <a14:foregroundMark x1="94375" y1="53812" x2="94375" y2="53812"/>
                        <a14:foregroundMark x1="87708" y1="85202" x2="87708" y2="8520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48770" y="5031408"/>
            <a:ext cx="3214719" cy="1493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Овал 36">
            <a:extLst>
              <a:ext uri="{FF2B5EF4-FFF2-40B4-BE49-F238E27FC236}">
                <a16:creationId xmlns:a16="http://schemas.microsoft.com/office/drawing/2014/main" xmlns="" id="{20ACD2CB-8843-1D41-9E54-410CDD55043D}"/>
              </a:ext>
            </a:extLst>
          </p:cNvPr>
          <p:cNvSpPr/>
          <p:nvPr/>
        </p:nvSpPr>
        <p:spPr>
          <a:xfrm>
            <a:off x="8133266" y="1965503"/>
            <a:ext cx="432048" cy="47532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Century Schoolbook" panose="02040604050505020304" pitchFamily="18" charset="0"/>
              </a:rPr>
              <a:t>2</a:t>
            </a:r>
          </a:p>
        </p:txBody>
      </p:sp>
      <p:pic>
        <p:nvPicPr>
          <p:cNvPr id="23" name="Picture 14">
            <a:extLst>
              <a:ext uri="{FF2B5EF4-FFF2-40B4-BE49-F238E27FC236}">
                <a16:creationId xmlns:a16="http://schemas.microsoft.com/office/drawing/2014/main" xmlns="" id="{49163F0A-6D17-3C49-9FA1-C862BCFBD8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 cstate="print">
            <a:extLst>
              <a:ext uri="{BEBA8EAE-BF5A-486C-A8C5-ECC9F3942E4B}">
                <a14:imgProps xmlns:a14="http://schemas.microsoft.com/office/drawing/2010/main" xmlns="">
                  <a14:imgLayer r:embed="rId31">
                    <a14:imgEffect>
                      <a14:backgroundRemoval t="4375" b="92500" l="10000" r="90000">
                        <a14:foregroundMark x1="25938" y1="9688" x2="25938" y2="9688"/>
                        <a14:foregroundMark x1="52500" y1="8125" x2="52500" y2="8125"/>
                        <a14:foregroundMark x1="51875" y1="4375" x2="51875" y2="4375"/>
                        <a14:foregroundMark x1="71563" y1="30938" x2="71563" y2="30938"/>
                        <a14:foregroundMark x1="65000" y1="40625" x2="65000" y2="40625"/>
                        <a14:foregroundMark x1="40625" y1="92500" x2="40625" y2="92500"/>
                        <a14:foregroundMark x1="18438" y1="89375" x2="18438" y2="89375"/>
                        <a14:foregroundMark x1="17813" y1="88438" x2="17813" y2="88438"/>
                        <a14:foregroundMark x1="15937" y1="88438" x2="15937" y2="88438"/>
                        <a14:foregroundMark x1="14063" y1="87188" x2="14063" y2="87188"/>
                        <a14:foregroundMark x1="14063" y1="87813" x2="25313" y2="89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4492" y="1780658"/>
            <a:ext cx="778245" cy="778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>
            <a:extLst>
              <a:ext uri="{FF2B5EF4-FFF2-40B4-BE49-F238E27FC236}">
                <a16:creationId xmlns:a16="http://schemas.microsoft.com/office/drawing/2014/main" xmlns="" id="{ABF0BA16-9C76-504E-8939-04583E9516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2" cstate="print">
            <a:extLst>
              <a:ext uri="{BEBA8EAE-BF5A-486C-A8C5-ECC9F3942E4B}">
                <a14:imgProps xmlns:a14="http://schemas.microsoft.com/office/drawing/2010/main" xmlns="">
                  <a14:imgLayer r:embed="rId3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367239" y="5057263"/>
            <a:ext cx="1142246" cy="1142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483618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0.07408 C -0.00938 0.07732 -0.04063 0.08079 -0.05157 0.08079 C -0.12084 0.08079 -0.19219 0.03218 -0.19219 -0.01551 C -0.19219 0.00857 -0.22796 0.03218 -0.26181 0.03218 C -0.2974 0.03218 -0.33108 0.00787 -0.33108 -0.01551 C -0.33108 -0.00393 -0.34914 0.00857 -0.36684 0.00857 C -0.38455 0.00857 -0.40261 -0.00324 -0.40261 -0.01551 C -0.40261 -0.00972 -0.41129 -0.00393 -0.42032 -0.00393 C -0.429 -0.00393 -0.43837 -0.00972 -0.43837 -0.01551 C -0.43837 -0.01319 -0.44289 -0.00972 -0.44705 -0.00972 C -0.44966 -0.00972 -0.45591 -0.01319 -0.45591 -0.01551 C -0.45591 -0.01458 -0.45834 -0.01319 -0.46059 -0.01319 C -0.46059 -0.0125 -0.46528 -0.01412 -0.46528 -0.01551 C -0.46528 -0.01528 -0.46528 -0.01458 -0.46754 -0.01458 C -0.46754 -0.01412 -0.46997 -0.01528 -0.46997 -0.01551 C -0.46997 -0.01528 -0.46997 -0.01458 -0.46997 -0.01412 C -0.47223 -0.01458 -0.47223 -0.01528 -0.47223 -0.01551 C -0.47466 -0.01551 -0.47466 -0.01528 -0.47466 -0.01458 C -0.47657 -0.01458 -0.47657 -0.01528 -0.47657 -0.01551 " pathEditMode="relative" rAng="0" ptsTypes="AAAAAAAAAAAAAAAAAAA">
                                      <p:cBhvr>
                                        <p:cTn id="10" dur="2000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837" y="-4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6928 -0.06273 C -0.46268 -0.04791 -0.44011 -0.03426 -0.4323 -0.03426 C -0.3823 -0.03426 -0.33091 -0.26041 -0.33091 -0.48704 C -0.33091 -0.37268 -0.30504 -0.26041 -0.28091 -0.26041 C -0.25504 -0.26041 -0.23091 -0.37454 -0.23091 -0.48704 C -0.23108 -0.43032 -0.21806 -0.37291 -0.20504 -0.37268 C -0.19254 -0.37291 -0.17952 -0.4287 -0.17952 -0.48704 C -0.17952 -0.45787 -0.17309 -0.43032 -0.16667 -0.43032 C -0.16025 -0.43032 -0.154 -0.45949 -0.15382 -0.48704 C -0.15382 -0.47199 -0.15035 -0.45787 -0.1474 -0.45787 C -0.14566 -0.45787 -0.1408 -0.47245 -0.14098 -0.48704 C -0.1408 -0.4794 -0.13941 -0.47199 -0.13768 -0.47199 C -0.13768 -0.47037 -0.13421 -0.47916 -0.13421 -0.48704 C -0.13421 -0.4831 -0.13421 -0.4794 -0.13264 -0.4794 C -0.13264 -0.48102 -0.13091 -0.48333 -0.13091 -0.48704 C -0.13091 -0.48495 -0.13091 -0.4831 -0.13091 -0.48102 C -0.12917 -0.48102 -0.12917 -0.4831 -0.12917 -0.48518 C -0.12743 -0.48495 -0.12743 -0.48333 -0.12743 -0.48102 C -0.12605 -0.48102 -0.12605 -0.4831 -0.12605 -0.48495 " pathEditMode="relative" rAng="10800000" ptsTypes="AAAAAAAAAAAAAAAAAAA">
                                      <p:cBhvr>
                                        <p:cTn id="14" dur="2000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70" y="-197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2" descr="Picture background">
            <a:extLst>
              <a:ext uri="{FF2B5EF4-FFF2-40B4-BE49-F238E27FC236}">
                <a16:creationId xmlns:a16="http://schemas.microsoft.com/office/drawing/2014/main" xmlns="" id="{AB99AF59-F864-144A-B1D4-58BB7BAB38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435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Милый маленький зайчик с корзиной пасхальных яиц | Премиум векторы">
            <a:extLst>
              <a:ext uri="{FF2B5EF4-FFF2-40B4-BE49-F238E27FC236}">
                <a16:creationId xmlns:a16="http://schemas.microsoft.com/office/drawing/2014/main" xmlns="" id="{E229CDAC-94FE-504B-9926-5FE30BF4DF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4000" b="95111" l="9778" r="89778">
                        <a14:foregroundMark x1="48444" y1="8000" x2="48444" y2="8000"/>
                        <a14:foregroundMark x1="50222" y1="4444" x2="50222" y2="4444"/>
                        <a14:foregroundMark x1="60889" y1="87556" x2="60889" y2="87556"/>
                        <a14:foregroundMark x1="44889" y1="89333" x2="44889" y2="89333"/>
                        <a14:foregroundMark x1="61333" y1="88444" x2="61333" y2="88444"/>
                        <a14:foregroundMark x1="53333" y1="95111" x2="53333" y2="951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2348880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Тарелка картинка для детей (45 фото)">
            <a:extLst>
              <a:ext uri="{FF2B5EF4-FFF2-40B4-BE49-F238E27FC236}">
                <a16:creationId xmlns:a16="http://schemas.microsoft.com/office/drawing/2014/main" xmlns="" id="{824E749D-750C-3144-9E8C-F32D8C9C78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2260" b="89831" l="7368" r="95439">
                        <a14:foregroundMark x1="33333" y1="11299" x2="33333" y2="11299"/>
                        <a14:foregroundMark x1="60000" y1="7345" x2="60000" y2="7345"/>
                        <a14:foregroundMark x1="58246" y1="2260" x2="58246" y2="2260"/>
                        <a14:foregroundMark x1="91579" y1="33898" x2="91579" y2="33898"/>
                        <a14:foregroundMark x1="92982" y1="54237" x2="92982" y2="54237"/>
                        <a14:foregroundMark x1="55088" y1="90960" x2="55088" y2="90960"/>
                        <a14:foregroundMark x1="7719" y1="53107" x2="7719" y2="53107"/>
                        <a14:foregroundMark x1="95439" y1="49153" x2="95439" y2="491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6079" y="3326859"/>
            <a:ext cx="1057816" cy="684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Тарелка картинка для детей (45 фото)">
            <a:extLst>
              <a:ext uri="{FF2B5EF4-FFF2-40B4-BE49-F238E27FC236}">
                <a16:creationId xmlns:a16="http://schemas.microsoft.com/office/drawing/2014/main" xmlns="" id="{7717188C-16F9-C845-A313-21EAF12A24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2260" b="89831" l="7368" r="95439">
                        <a14:foregroundMark x1="33333" y1="11299" x2="33333" y2="11299"/>
                        <a14:foregroundMark x1="60000" y1="7345" x2="60000" y2="7345"/>
                        <a14:foregroundMark x1="58246" y1="2260" x2="58246" y2="2260"/>
                        <a14:foregroundMark x1="91579" y1="33898" x2="91579" y2="33898"/>
                        <a14:foregroundMark x1="92982" y1="54237" x2="92982" y2="54237"/>
                        <a14:foregroundMark x1="55088" y1="90960" x2="55088" y2="90960"/>
                        <a14:foregroundMark x1="7719" y1="53107" x2="7719" y2="53107"/>
                        <a14:foregroundMark x1="95439" y1="49153" x2="95439" y2="491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55625" y="4459527"/>
            <a:ext cx="1477404" cy="956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Тарелка картинка для детей (45 фото)">
            <a:extLst>
              <a:ext uri="{FF2B5EF4-FFF2-40B4-BE49-F238E27FC236}">
                <a16:creationId xmlns:a16="http://schemas.microsoft.com/office/drawing/2014/main" xmlns="" id="{FC020B3E-1E49-FF48-8F8E-36F29F52CB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ackgroundRemoval t="2260" b="89831" l="7368" r="95439">
                        <a14:foregroundMark x1="33333" y1="11299" x2="33333" y2="11299"/>
                        <a14:foregroundMark x1="60000" y1="7345" x2="60000" y2="7345"/>
                        <a14:foregroundMark x1="58246" y1="2260" x2="58246" y2="2260"/>
                        <a14:foregroundMark x1="91579" y1="33898" x2="91579" y2="33898"/>
                        <a14:foregroundMark x1="92982" y1="54237" x2="92982" y2="54237"/>
                        <a14:foregroundMark x1="55088" y1="90960" x2="55088" y2="90960"/>
                        <a14:foregroundMark x1="7719" y1="53107" x2="7719" y2="53107"/>
                        <a14:foregroundMark x1="95439" y1="49153" x2="95439" y2="491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84443" y="3436761"/>
            <a:ext cx="1616090" cy="1045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Тарелка картинка для детей (45 фото)">
            <a:extLst>
              <a:ext uri="{FF2B5EF4-FFF2-40B4-BE49-F238E27FC236}">
                <a16:creationId xmlns:a16="http://schemas.microsoft.com/office/drawing/2014/main" xmlns="" id="{75E3AD47-4A97-184D-8A89-D5708365ED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backgroundRemoval t="2260" b="89831" l="7368" r="95439">
                        <a14:foregroundMark x1="33333" y1="11299" x2="33333" y2="11299"/>
                        <a14:foregroundMark x1="60000" y1="7345" x2="60000" y2="7345"/>
                        <a14:foregroundMark x1="58246" y1="2260" x2="58246" y2="2260"/>
                        <a14:foregroundMark x1="91579" y1="33898" x2="91579" y2="33898"/>
                        <a14:foregroundMark x1="92982" y1="54237" x2="92982" y2="54237"/>
                        <a14:foregroundMark x1="55088" y1="90960" x2="55088" y2="90960"/>
                        <a14:foregroundMark x1="7719" y1="53107" x2="7719" y2="53107"/>
                        <a14:foregroundMark x1="95439" y1="49153" x2="95439" y2="491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797151"/>
            <a:ext cx="2660958" cy="1908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Pin page">
            <a:extLst>
              <a:ext uri="{FF2B5EF4-FFF2-40B4-BE49-F238E27FC236}">
                <a16:creationId xmlns:a16="http://schemas.microsoft.com/office/drawing/2014/main" xmlns="" id="{BEFC40B6-1F11-7A49-B356-9C1965B89A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backgroundRemoval t="9738" b="89888" l="6349" r="91005">
                        <a14:foregroundMark x1="6878" y1="51311" x2="6878" y2="51311"/>
                        <a14:foregroundMark x1="91005" y1="45693" x2="91005" y2="456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66647" y="3353328"/>
            <a:ext cx="676815" cy="956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Pin page">
            <a:extLst>
              <a:ext uri="{FF2B5EF4-FFF2-40B4-BE49-F238E27FC236}">
                <a16:creationId xmlns:a16="http://schemas.microsoft.com/office/drawing/2014/main" xmlns="" id="{75984541-4FA2-744D-A8E3-8B4C0097E0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 xmlns="">
                  <a14:imgLayer r:embed="rId13">
                    <a14:imgEffect>
                      <a14:backgroundRemoval t="9738" b="89888" l="6349" r="91005">
                        <a14:foregroundMark x1="6878" y1="51311" x2="6878" y2="51311"/>
                        <a14:foregroundMark x1="91005" y1="45693" x2="91005" y2="456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37502" y="1816924"/>
            <a:ext cx="676815" cy="956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Pin page">
            <a:extLst>
              <a:ext uri="{FF2B5EF4-FFF2-40B4-BE49-F238E27FC236}">
                <a16:creationId xmlns:a16="http://schemas.microsoft.com/office/drawing/2014/main" xmlns="" id="{C855D735-638F-084D-BE6A-C758F8FB54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 xmlns="">
                  <a14:imgLayer r:embed="rId14">
                    <a14:imgEffect>
                      <a14:backgroundRemoval t="9738" b="89888" l="6349" r="91005">
                        <a14:foregroundMark x1="6878" y1="51311" x2="6878" y2="51311"/>
                        <a14:foregroundMark x1="91005" y1="45693" x2="91005" y2="456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53951" y="1893436"/>
            <a:ext cx="1080120" cy="1525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Pin page">
            <a:extLst>
              <a:ext uri="{FF2B5EF4-FFF2-40B4-BE49-F238E27FC236}">
                <a16:creationId xmlns:a16="http://schemas.microsoft.com/office/drawing/2014/main" xmlns="" id="{40A57F0A-415A-7647-9DD4-7477F1D818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 xmlns="">
                  <a14:imgLayer r:embed="rId14">
                    <a14:imgEffect>
                      <a14:backgroundRemoval t="9738" b="89888" l="6349" r="91005">
                        <a14:foregroundMark x1="6878" y1="51311" x2="6878" y2="51311"/>
                        <a14:foregroundMark x1="91005" y1="45693" x2="91005" y2="456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23932" y="1496483"/>
            <a:ext cx="1373455" cy="1940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Pin page">
            <a:extLst>
              <a:ext uri="{FF2B5EF4-FFF2-40B4-BE49-F238E27FC236}">
                <a16:creationId xmlns:a16="http://schemas.microsoft.com/office/drawing/2014/main" xmlns="" id="{CF062ECC-84C0-DA41-9F70-1690F4035D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 xmlns="">
                  <a14:imgLayer r:embed="rId14">
                    <a14:imgEffect>
                      <a14:backgroundRemoval t="9738" b="89888" l="6349" r="91005">
                        <a14:foregroundMark x1="6878" y1="51311" x2="6878" y2="51311"/>
                        <a14:foregroundMark x1="91005" y1="45693" x2="91005" y2="456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49669" y="104175"/>
            <a:ext cx="1757333" cy="2482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Pin page">
            <a:extLst>
              <a:ext uri="{FF2B5EF4-FFF2-40B4-BE49-F238E27FC236}">
                <a16:creationId xmlns:a16="http://schemas.microsoft.com/office/drawing/2014/main" xmlns="" id="{7BAFF3E6-B0A3-F448-888A-F2639898A1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 xmlns="">
                  <a14:imgLayer r:embed="rId14">
                    <a14:imgEffect>
                      <a14:backgroundRemoval t="9738" b="89888" l="6349" r="91005">
                        <a14:foregroundMark x1="6878" y1="51311" x2="6878" y2="51311"/>
                        <a14:foregroundMark x1="91005" y1="45693" x2="91005" y2="456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26036" y="652145"/>
            <a:ext cx="1757333" cy="2482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43 0.04838 L 0.33941 -0.0097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47" y="-29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92 0.02616 L 0.36337 0.18634 " pathEditMode="relative" ptsTypes="AA">
                                      <p:cBhvr>
                                        <p:cTn id="1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378 0.10741 L 0.16736 0.31227 " pathEditMode="relative" ptsTypes="AA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524 0.07847 L 0.30868 0.19121 " pathEditMode="relative" ptsTypes="AA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187 0.19862 L -0.37691 0.5632 " pathEditMode="relative" ptsTypes="AA">
                                      <p:cBhvr>
                                        <p:cTn id="2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351 0.18588 L -0.53802 0.55903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726" y="18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Picture background">
            <a:extLst>
              <a:ext uri="{FF2B5EF4-FFF2-40B4-BE49-F238E27FC236}">
                <a16:creationId xmlns:a16="http://schemas.microsoft.com/office/drawing/2014/main" xmlns="" id="{47747EC0-5CC5-0C47-9989-0015A892A9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435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Picture background">
            <a:extLst>
              <a:ext uri="{FF2B5EF4-FFF2-40B4-BE49-F238E27FC236}">
                <a16:creationId xmlns:a16="http://schemas.microsoft.com/office/drawing/2014/main" xmlns="" id="{304D7316-E2A2-834F-8120-AEB54202DC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alphaModFix/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4548" b="98462" l="1737" r="96474">
                        <a14:foregroundMark x1="7579" y1="69365" x2="7579" y2="69365"/>
                        <a14:foregroundMark x1="3211" y1="59130" x2="3211" y2="59130"/>
                        <a14:foregroundMark x1="10158" y1="92977" x2="10158" y2="92977"/>
                        <a14:foregroundMark x1="26842" y1="98729" x2="26842" y2="98729"/>
                        <a14:foregroundMark x1="91947" y1="85953" x2="91947" y2="85953"/>
                        <a14:foregroundMark x1="96474" y1="59799" x2="96474" y2="59799"/>
                        <a14:foregroundMark x1="96474" y1="74247" x2="96474" y2="74247"/>
                        <a14:foregroundMark x1="1789" y1="74047" x2="1789" y2="74047"/>
                        <a14:foregroundMark x1="49421" y1="8696" x2="49421" y2="8696"/>
                        <a14:foregroundMark x1="46263" y1="4548" x2="46263" y2="4548"/>
                        <a14:foregroundMark x1="54947" y1="4548" x2="54947" y2="4548"/>
                        <a14:foregroundMark x1="42316" y1="40736" x2="42316" y2="40736"/>
                        <a14:foregroundMark x1="56474" y1="40936" x2="56474" y2="409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2293"/>
            <a:ext cx="3240360" cy="2549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p14="http://schemas.microsoft.com/office/powerpoint/2010/main" xmlns="" Requires="p14">
          <p:contentPart p14:bwMode="auto" r:id="rId5">
            <p14:nvContentPartPr>
              <p14:cNvPr id="15" name="Рукописный ввод 14">
                <a:extLst>
                  <a:ext uri="{FF2B5EF4-FFF2-40B4-BE49-F238E27FC236}">
                    <a16:creationId xmlns:a16="http://schemas.microsoft.com/office/drawing/2014/main" id="{E5EC845C-D98A-C64C-9013-BA691E4529DD}"/>
                  </a:ext>
                </a:extLst>
              </p14:cNvPr>
              <p14:cNvContentPartPr/>
              <p14:nvPr/>
            </p14:nvContentPartPr>
            <p14:xfrm>
              <a:off x="357534" y="2203166"/>
              <a:ext cx="6776640" cy="3093840"/>
            </p14:xfrm>
          </p:contentPart>
        </mc:Choice>
        <mc:Fallback>
          <p:pic>
            <p:nvPicPr>
              <p:cNvPr id="15" name="Рукописный ввод 14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E5EC845C-D98A-C64C-9013-BA691E4529DD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348534" y="2194166"/>
                <a:ext cx="6794279" cy="3111480"/>
              </a:xfrm>
              <a:prstGeom prst="rect">
                <a:avLst/>
              </a:prstGeom>
            </p:spPr>
          </p:pic>
        </mc:Fallback>
      </mc:AlternateContent>
      <p:grpSp>
        <p:nvGrpSpPr>
          <p:cNvPr id="18" name="Группа 17">
            <a:extLst>
              <a:ext uri="{FF2B5EF4-FFF2-40B4-BE49-F238E27FC236}">
                <a16:creationId xmlns:a16="http://schemas.microsoft.com/office/drawing/2014/main" xmlns="" id="{18ECA2AC-3786-D740-B579-EE6850EE3A79}"/>
              </a:ext>
            </a:extLst>
          </p:cNvPr>
          <p:cNvGrpSpPr/>
          <p:nvPr/>
        </p:nvGrpSpPr>
        <p:grpSpPr>
          <a:xfrm>
            <a:off x="676494" y="2651366"/>
            <a:ext cx="6936840" cy="3290040"/>
            <a:chOff x="676494" y="2651366"/>
            <a:chExt cx="6936840" cy="3290040"/>
          </a:xfrm>
        </p:grpSpPr>
        <mc:AlternateContent xmlns:mc="http://schemas.openxmlformats.org/markup-compatibility/2006">
          <mc:Choice xmlns:p14="http://schemas.microsoft.com/office/powerpoint/2010/main" xmlns="" Requires="p14">
            <p:contentPart p14:bwMode="auto" r:id="rId7">
              <p14:nvContentPartPr>
                <p14:cNvPr id="7" name="Рукописный ввод 6">
                  <a:extLst>
                    <a:ext uri="{FF2B5EF4-FFF2-40B4-BE49-F238E27FC236}">
                      <a16:creationId xmlns:a16="http://schemas.microsoft.com/office/drawing/2014/main" id="{22AD62FE-EFE8-BB43-B118-D9318B7DEE92}"/>
                    </a:ext>
                  </a:extLst>
                </p14:cNvPr>
                <p14:cNvContentPartPr/>
                <p14:nvPr/>
              </p14:nvContentPartPr>
              <p14:xfrm>
                <a:off x="676494" y="2651366"/>
                <a:ext cx="6469200" cy="2988360"/>
              </p14:xfrm>
            </p:contentPart>
          </mc:Choice>
          <mc:Fallback>
            <p:pic>
              <p:nvPicPr>
                <p:cNvPr id="7" name="Рукописный ввод 6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22AD62FE-EFE8-BB43-B118-D9318B7DEE92}"/>
                    </a:ext>
                  </a:extLst>
                </p:cNvPr>
                <p:cNvPicPr/>
                <p:nvPr/>
              </p:nvPicPr>
              <p:blipFill>
                <a:blip r:embed="rId8" cstate="print"/>
                <a:stretch>
                  <a:fillRect/>
                </a:stretch>
              </p:blipFill>
              <p:spPr>
                <a:xfrm>
                  <a:off x="667494" y="2642366"/>
                  <a:ext cx="6486840" cy="300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="" Requires="p14">
            <p:contentPart p14:bwMode="auto" r:id="rId9">
              <p14:nvContentPartPr>
                <p14:cNvPr id="9" name="Рукописный ввод 8">
                  <a:extLst>
                    <a:ext uri="{FF2B5EF4-FFF2-40B4-BE49-F238E27FC236}">
                      <a16:creationId xmlns:a16="http://schemas.microsoft.com/office/drawing/2014/main" id="{1052ACE8-9205-C146-A7D2-EFE8A0515C11}"/>
                    </a:ext>
                  </a:extLst>
                </p14:cNvPr>
                <p14:cNvContentPartPr/>
                <p14:nvPr/>
              </p14:nvContentPartPr>
              <p14:xfrm>
                <a:off x="7145334" y="2651366"/>
                <a:ext cx="360" cy="360"/>
              </p14:xfrm>
            </p:contentPart>
          </mc:Choice>
          <mc:Fallback>
            <p:pic>
              <p:nvPicPr>
                <p:cNvPr id="9" name="Рукописный ввод 8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1052ACE8-9205-C146-A7D2-EFE8A0515C11}"/>
                    </a:ext>
                  </a:extLst>
                </p:cNvPr>
                <p:cNvPicPr/>
                <p:nvPr/>
              </p:nvPicPr>
              <p:blipFill>
                <a:blip r:embed="rId10" cstate="print"/>
                <a:stretch>
                  <a:fillRect/>
                </a:stretch>
              </p:blipFill>
              <p:spPr>
                <a:xfrm>
                  <a:off x="7136334" y="2642366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="" Requires="p14">
            <p:contentPart p14:bwMode="auto" r:id="rId11">
              <p14:nvContentPartPr>
                <p14:cNvPr id="11" name="Рукописный ввод 10">
                  <a:extLst>
                    <a:ext uri="{FF2B5EF4-FFF2-40B4-BE49-F238E27FC236}">
                      <a16:creationId xmlns:a16="http://schemas.microsoft.com/office/drawing/2014/main" id="{28E28C9C-9338-9A4C-A143-A0FB9910093E}"/>
                    </a:ext>
                  </a:extLst>
                </p14:cNvPr>
                <p14:cNvContentPartPr/>
                <p14:nvPr/>
              </p14:nvContentPartPr>
              <p14:xfrm>
                <a:off x="1076454" y="2669366"/>
                <a:ext cx="6536880" cy="3272040"/>
              </p14:xfrm>
            </p:contentPart>
          </mc:Choice>
          <mc:Fallback>
            <p:pic>
              <p:nvPicPr>
                <p:cNvPr id="11" name="Рукописный ввод 10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28E28C9C-9338-9A4C-A143-A0FB9910093E}"/>
                    </a:ext>
                  </a:extLst>
                </p:cNvPr>
                <p:cNvPicPr/>
                <p:nvPr/>
              </p:nvPicPr>
              <p:blipFill>
                <a:blip r:embed="rId12" cstate="print"/>
                <a:stretch>
                  <a:fillRect/>
                </a:stretch>
              </p:blipFill>
              <p:spPr>
                <a:xfrm>
                  <a:off x="1067454" y="2660366"/>
                  <a:ext cx="6554520" cy="328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="" Requires="p14">
            <p:contentPart p14:bwMode="auto" r:id="rId13">
              <p14:nvContentPartPr>
                <p14:cNvPr id="13" name="Рукописный ввод 12">
                  <a:extLst>
                    <a:ext uri="{FF2B5EF4-FFF2-40B4-BE49-F238E27FC236}">
                      <a16:creationId xmlns:a16="http://schemas.microsoft.com/office/drawing/2014/main" id="{3DA18C83-539F-8841-9619-54D4AFF4464D}"/>
                    </a:ext>
                  </a:extLst>
                </p14:cNvPr>
                <p14:cNvContentPartPr/>
                <p14:nvPr/>
              </p14:nvContentPartPr>
              <p14:xfrm>
                <a:off x="7612974" y="2669366"/>
                <a:ext cx="360" cy="360"/>
              </p14:xfrm>
            </p:contentPart>
          </mc:Choice>
          <mc:Fallback>
            <p:pic>
              <p:nvPicPr>
                <p:cNvPr id="13" name="Рукописный ввод 12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3DA18C83-539F-8841-9619-54D4AFF4464D}"/>
                    </a:ext>
                  </a:extLst>
                </p:cNvPr>
                <p:cNvPicPr/>
                <p:nvPr/>
              </p:nvPicPr>
              <p:blipFill>
                <a:blip r:embed="rId10" cstate="print"/>
                <a:stretch>
                  <a:fillRect/>
                </a:stretch>
              </p:blipFill>
              <p:spPr>
                <a:xfrm>
                  <a:off x="7603974" y="2660366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="" Requires="p14">
            <p:contentPart p14:bwMode="auto" r:id="rId14">
              <p14:nvContentPartPr>
                <p14:cNvPr id="17" name="Рукописный ввод 16">
                  <a:extLst>
                    <a:ext uri="{FF2B5EF4-FFF2-40B4-BE49-F238E27FC236}">
                      <a16:creationId xmlns:a16="http://schemas.microsoft.com/office/drawing/2014/main" id="{8089B691-C0E0-ED4B-97ED-4DF2284774FA}"/>
                    </a:ext>
                  </a:extLst>
                </p14:cNvPr>
                <p14:cNvContentPartPr/>
                <p14:nvPr/>
              </p14:nvContentPartPr>
              <p14:xfrm>
                <a:off x="802854" y="2964206"/>
                <a:ext cx="5338800" cy="2471400"/>
              </p14:xfrm>
            </p:contentPart>
          </mc:Choice>
          <mc:Fallback>
            <p:pic>
              <p:nvPicPr>
                <p:cNvPr id="17" name="Рукописный ввод 16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8089B691-C0E0-ED4B-97ED-4DF2284774FA}"/>
                    </a:ext>
                  </a:extLst>
                </p:cNvPr>
                <p:cNvPicPr/>
                <p:nvPr/>
              </p:nvPicPr>
              <p:blipFill>
                <a:blip r:embed="rId15" cstate="print"/>
                <a:stretch>
                  <a:fillRect/>
                </a:stretch>
              </p:blipFill>
              <p:spPr>
                <a:xfrm>
                  <a:off x="793854" y="2955206"/>
                  <a:ext cx="5356440" cy="2489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xmlns="" Requires="p14">
          <p:contentPart p14:bwMode="auto" r:id="rId16">
            <p14:nvContentPartPr>
              <p14:cNvPr id="19" name="Рукописный ввод 18">
                <a:extLst>
                  <a:ext uri="{FF2B5EF4-FFF2-40B4-BE49-F238E27FC236}">
                    <a16:creationId xmlns:a16="http://schemas.microsoft.com/office/drawing/2014/main" id="{8F638FFD-084B-0A47-B229-EB222B67CED4}"/>
                  </a:ext>
                </a:extLst>
              </p14:cNvPr>
              <p14:cNvContentPartPr/>
              <p14:nvPr/>
            </p14:nvContentPartPr>
            <p14:xfrm>
              <a:off x="488934" y="2555966"/>
              <a:ext cx="6005520" cy="2395800"/>
            </p14:xfrm>
          </p:contentPart>
        </mc:Choice>
        <mc:Fallback>
          <p:pic>
            <p:nvPicPr>
              <p:cNvPr id="19" name="Рукописный ввод 18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8F638FFD-084B-0A47-B229-EB222B67CED4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434934" y="2447982"/>
                <a:ext cx="6113160" cy="261140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18">
            <p14:nvContentPartPr>
              <p14:cNvPr id="20" name="Рукописный ввод 19">
                <a:extLst>
                  <a:ext uri="{FF2B5EF4-FFF2-40B4-BE49-F238E27FC236}">
                    <a16:creationId xmlns:a16="http://schemas.microsoft.com/office/drawing/2014/main" id="{D833B1DF-6A0A-1346-8879-91EA3C5F4CE3}"/>
                  </a:ext>
                </a:extLst>
              </p14:cNvPr>
              <p14:cNvContentPartPr/>
              <p14:nvPr/>
            </p14:nvContentPartPr>
            <p14:xfrm>
              <a:off x="1030014" y="2723366"/>
              <a:ext cx="6363000" cy="2898000"/>
            </p14:xfrm>
          </p:contentPart>
        </mc:Choice>
        <mc:Fallback>
          <p:pic>
            <p:nvPicPr>
              <p:cNvPr id="20" name="Рукописный ввод 19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D833B1DF-6A0A-1346-8879-91EA3C5F4CE3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976014" y="2615353"/>
                <a:ext cx="6470640" cy="311366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20">
            <p14:nvContentPartPr>
              <p14:cNvPr id="21" name="Рукописный ввод 20">
                <a:extLst>
                  <a:ext uri="{FF2B5EF4-FFF2-40B4-BE49-F238E27FC236}">
                    <a16:creationId xmlns:a16="http://schemas.microsoft.com/office/drawing/2014/main" id="{FE23E95E-D943-A044-8A9F-2D6F087E9817}"/>
                  </a:ext>
                </a:extLst>
              </p14:cNvPr>
              <p14:cNvContentPartPr/>
              <p14:nvPr/>
            </p14:nvContentPartPr>
            <p14:xfrm>
              <a:off x="438174" y="2464166"/>
              <a:ext cx="6605640" cy="2596680"/>
            </p14:xfrm>
          </p:contentPart>
        </mc:Choice>
        <mc:Fallback>
          <p:pic>
            <p:nvPicPr>
              <p:cNvPr id="21" name="Рукописный ввод 20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FE23E95E-D943-A044-8A9F-2D6F087E9817}"/>
                  </a:ext>
                </a:extLst>
              </p:cNvPr>
              <p:cNvPicPr/>
              <p:nvPr/>
            </p:nvPicPr>
            <p:blipFill>
              <a:blip r:embed="rId21" cstate="print"/>
              <a:stretch>
                <a:fillRect/>
              </a:stretch>
            </p:blipFill>
            <p:spPr>
              <a:xfrm>
                <a:off x="384174" y="2356166"/>
                <a:ext cx="6713280" cy="281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22">
            <p14:nvContentPartPr>
              <p14:cNvPr id="22" name="Рукописный ввод 21">
                <a:extLst>
                  <a:ext uri="{FF2B5EF4-FFF2-40B4-BE49-F238E27FC236}">
                    <a16:creationId xmlns:a16="http://schemas.microsoft.com/office/drawing/2014/main" id="{3854FCB4-D504-624E-BD62-F020C34F97D4}"/>
                  </a:ext>
                </a:extLst>
              </p14:cNvPr>
              <p14:cNvContentPartPr/>
              <p14:nvPr/>
            </p14:nvContentPartPr>
            <p14:xfrm>
              <a:off x="889614" y="5498246"/>
              <a:ext cx="174960" cy="260280"/>
            </p14:xfrm>
          </p:contentPart>
        </mc:Choice>
        <mc:Fallback>
          <p:pic>
            <p:nvPicPr>
              <p:cNvPr id="22" name="Рукописный ввод 21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3854FCB4-D504-624E-BD62-F020C34F97D4}"/>
                  </a:ext>
                </a:extLst>
              </p:cNvPr>
              <p:cNvPicPr/>
              <p:nvPr/>
            </p:nvPicPr>
            <p:blipFill>
              <a:blip r:embed="rId23" cstate="print"/>
              <a:stretch>
                <a:fillRect/>
              </a:stretch>
            </p:blipFill>
            <p:spPr>
              <a:xfrm>
                <a:off x="835614" y="5390246"/>
                <a:ext cx="282600" cy="47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24">
            <p14:nvContentPartPr>
              <p14:cNvPr id="24" name="Рукописный ввод 23">
                <a:extLst>
                  <a:ext uri="{FF2B5EF4-FFF2-40B4-BE49-F238E27FC236}">
                    <a16:creationId xmlns:a16="http://schemas.microsoft.com/office/drawing/2014/main" id="{B2764811-0FEB-9540-98A6-BA010D2347D3}"/>
                  </a:ext>
                </a:extLst>
              </p14:cNvPr>
              <p14:cNvContentPartPr/>
              <p14:nvPr/>
            </p14:nvContentPartPr>
            <p14:xfrm>
              <a:off x="476334" y="2360846"/>
              <a:ext cx="6828840" cy="2975760"/>
            </p14:xfrm>
          </p:contentPart>
        </mc:Choice>
        <mc:Fallback>
          <p:pic>
            <p:nvPicPr>
              <p:cNvPr id="24" name="Рукописный ввод 23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B2764811-0FEB-9540-98A6-BA010D2347D3}"/>
                  </a:ext>
                </a:extLst>
              </p:cNvPr>
              <p:cNvPicPr/>
              <p:nvPr/>
            </p:nvPicPr>
            <p:blipFill>
              <a:blip r:embed="rId25" cstate="print"/>
              <a:stretch>
                <a:fillRect/>
              </a:stretch>
            </p:blipFill>
            <p:spPr>
              <a:xfrm>
                <a:off x="422334" y="2252846"/>
                <a:ext cx="6936480" cy="319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26">
            <p14:nvContentPartPr>
              <p14:cNvPr id="25" name="Рукописный ввод 24">
                <a:extLst>
                  <a:ext uri="{FF2B5EF4-FFF2-40B4-BE49-F238E27FC236}">
                    <a16:creationId xmlns:a16="http://schemas.microsoft.com/office/drawing/2014/main" id="{E7D62BF9-B774-8648-A694-2544879856C1}"/>
                  </a:ext>
                </a:extLst>
              </p14:cNvPr>
              <p14:cNvContentPartPr/>
              <p14:nvPr/>
            </p14:nvContentPartPr>
            <p14:xfrm>
              <a:off x="856854" y="2589724"/>
              <a:ext cx="6837084" cy="3021562"/>
            </p14:xfrm>
          </p:contentPart>
        </mc:Choice>
        <mc:Fallback>
          <p:pic>
            <p:nvPicPr>
              <p:cNvPr id="25" name="Рукописный ввод 24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E7D62BF9-B774-8648-A694-2544879856C1}"/>
                  </a:ext>
                </a:extLst>
              </p:cNvPr>
              <p:cNvPicPr/>
              <p:nvPr/>
            </p:nvPicPr>
            <p:blipFill>
              <a:blip r:embed="rId27" cstate="print"/>
              <a:stretch>
                <a:fillRect/>
              </a:stretch>
            </p:blipFill>
            <p:spPr>
              <a:xfrm>
                <a:off x="802854" y="2481734"/>
                <a:ext cx="6944723" cy="3237182"/>
              </a:xfrm>
              <a:prstGeom prst="rect">
                <a:avLst/>
              </a:prstGeom>
            </p:spPr>
          </p:pic>
        </mc:Fallback>
      </mc:AlternateContent>
      <p:sp>
        <p:nvSpPr>
          <p:cNvPr id="26" name="Овал 25">
            <a:extLst>
              <a:ext uri="{FF2B5EF4-FFF2-40B4-BE49-F238E27FC236}">
                <a16:creationId xmlns:a16="http://schemas.microsoft.com/office/drawing/2014/main" xmlns="" id="{55248ACB-2B2E-8E43-BC25-C197BBA0E5DC}"/>
              </a:ext>
            </a:extLst>
          </p:cNvPr>
          <p:cNvSpPr/>
          <p:nvPr/>
        </p:nvSpPr>
        <p:spPr>
          <a:xfrm>
            <a:off x="5868144" y="1971961"/>
            <a:ext cx="432048" cy="47532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Century Schoolbook" panose="02040604050505020304" pitchFamily="18" charset="0"/>
              </a:rPr>
              <a:t>1</a:t>
            </a:r>
          </a:p>
        </p:txBody>
      </p:sp>
      <p:sp>
        <p:nvSpPr>
          <p:cNvPr id="37" name="Овал 36">
            <a:extLst>
              <a:ext uri="{FF2B5EF4-FFF2-40B4-BE49-F238E27FC236}">
                <a16:creationId xmlns:a16="http://schemas.microsoft.com/office/drawing/2014/main" xmlns="" id="{20ACD2CB-8843-1D41-9E54-410CDD55043D}"/>
              </a:ext>
            </a:extLst>
          </p:cNvPr>
          <p:cNvSpPr/>
          <p:nvPr/>
        </p:nvSpPr>
        <p:spPr>
          <a:xfrm>
            <a:off x="8133266" y="1965503"/>
            <a:ext cx="432048" cy="47532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Century Schoolbook" panose="02040604050505020304" pitchFamily="18" charset="0"/>
              </a:rPr>
              <a:t>2</a:t>
            </a:r>
          </a:p>
        </p:txBody>
      </p:sp>
      <p:pic>
        <p:nvPicPr>
          <p:cNvPr id="23" name="Picture 14">
            <a:extLst>
              <a:ext uri="{FF2B5EF4-FFF2-40B4-BE49-F238E27FC236}">
                <a16:creationId xmlns:a16="http://schemas.microsoft.com/office/drawing/2014/main" xmlns="" id="{49163F0A-6D17-3C49-9FA1-C862BCFBD8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 cstate="print">
            <a:extLst>
              <a:ext uri="{BEBA8EAE-BF5A-486C-A8C5-ECC9F3942E4B}">
                <a14:imgProps xmlns:a14="http://schemas.microsoft.com/office/drawing/2010/main" xmlns="">
                  <a14:imgLayer r:embed="rId29">
                    <a14:imgEffect>
                      <a14:backgroundRemoval t="4375" b="92500" l="10000" r="90000">
                        <a14:foregroundMark x1="25938" y1="9688" x2="25938" y2="9688"/>
                        <a14:foregroundMark x1="52500" y1="8125" x2="52500" y2="8125"/>
                        <a14:foregroundMark x1="51875" y1="4375" x2="51875" y2="4375"/>
                        <a14:foregroundMark x1="71563" y1="30938" x2="71563" y2="30938"/>
                        <a14:foregroundMark x1="65000" y1="40625" x2="65000" y2="40625"/>
                        <a14:foregroundMark x1="40625" y1="92500" x2="40625" y2="92500"/>
                        <a14:foregroundMark x1="18438" y1="89375" x2="18438" y2="89375"/>
                        <a14:foregroundMark x1="17813" y1="88438" x2="17813" y2="88438"/>
                        <a14:foregroundMark x1="15937" y1="88438" x2="15937" y2="88438"/>
                        <a14:foregroundMark x1="14063" y1="87188" x2="14063" y2="87188"/>
                        <a14:foregroundMark x1="14063" y1="87813" x2="25313" y2="89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4492" y="1780658"/>
            <a:ext cx="778245" cy="778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>
            <a:extLst>
              <a:ext uri="{FF2B5EF4-FFF2-40B4-BE49-F238E27FC236}">
                <a16:creationId xmlns:a16="http://schemas.microsoft.com/office/drawing/2014/main" xmlns="" id="{ABF0BA16-9C76-504E-8939-04583E9516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 cstate="print">
            <a:extLst>
              <a:ext uri="{BEBA8EAE-BF5A-486C-A8C5-ECC9F3942E4B}">
                <a14:imgProps xmlns:a14="http://schemas.microsoft.com/office/drawing/2010/main" xmlns="">
                  <a14:imgLayer r:embed="rId3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78154" y="2039776"/>
            <a:ext cx="1142246" cy="1142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Милый маленький зайчик с корзиной пасхальных яиц | Премиум векторы">
            <a:extLst>
              <a:ext uri="{FF2B5EF4-FFF2-40B4-BE49-F238E27FC236}">
                <a16:creationId xmlns:a16="http://schemas.microsoft.com/office/drawing/2014/main" xmlns="" id="{13AA8C55-C79C-7A4D-AB65-E1743B86A4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2" cstate="print">
            <a:extLst>
              <a:ext uri="{BEBA8EAE-BF5A-486C-A8C5-ECC9F3942E4B}">
                <a14:imgProps xmlns:a14="http://schemas.microsoft.com/office/drawing/2010/main" xmlns="">
                  <a14:imgLayer r:embed="rId33">
                    <a14:imgEffect>
                      <a14:backgroundRemoval t="4000" b="95111" l="9778" r="89778">
                        <a14:foregroundMark x1="48444" y1="8000" x2="48444" y2="8000"/>
                        <a14:foregroundMark x1="50222" y1="4444" x2="50222" y2="4444"/>
                        <a14:backgroundMark x1="32444" y1="88000" x2="32444" y2="88000"/>
                        <a14:backgroundMark x1="33333" y1="89333" x2="33333" y2="89333"/>
                        <a14:backgroundMark x1="33333" y1="89333" x2="33333" y2="89333"/>
                        <a14:backgroundMark x1="33333" y1="89333" x2="33333" y2="89333"/>
                        <a14:backgroundMark x1="25333" y1="86667" x2="51111" y2="95111"/>
                        <a14:backgroundMark x1="51111" y1="95111" x2="72000" y2="89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60426" y="4610190"/>
            <a:ext cx="1265356" cy="1265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Овал 29">
            <a:extLst>
              <a:ext uri="{FF2B5EF4-FFF2-40B4-BE49-F238E27FC236}">
                <a16:creationId xmlns:a16="http://schemas.microsoft.com/office/drawing/2014/main" xmlns="" id="{81B82DAF-CC18-EC44-AAAF-501002E681BE}"/>
              </a:ext>
            </a:extLst>
          </p:cNvPr>
          <p:cNvSpPr/>
          <p:nvPr/>
        </p:nvSpPr>
        <p:spPr>
          <a:xfrm>
            <a:off x="6514805" y="1703477"/>
            <a:ext cx="432048" cy="47532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Century Schoolbook" panose="02040604050505020304" pitchFamily="18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xmlns="" val="342577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483 0.02639 L 0.64861 -0.4094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181" y="-218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2" descr="Picture background">
            <a:extLst>
              <a:ext uri="{FF2B5EF4-FFF2-40B4-BE49-F238E27FC236}">
                <a16:creationId xmlns:a16="http://schemas.microsoft.com/office/drawing/2014/main" xmlns="" id="{AB99AF59-F864-144A-B1D4-58BB7BAB38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Лиса из сказки — картинка для детей. Скачать бесплатно.">
            <a:extLst>
              <a:ext uri="{FF2B5EF4-FFF2-40B4-BE49-F238E27FC236}">
                <a16:creationId xmlns:a16="http://schemas.microsoft.com/office/drawing/2014/main" xmlns="" id="{FB5EE51B-1C9D-8C40-9183-E0B3594643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6009" b="97425" l="922" r="96774">
                        <a14:foregroundMark x1="44240" y1="6009" x2="44240" y2="6009"/>
                        <a14:foregroundMark x1="61290" y1="6867" x2="61290" y2="6867"/>
                        <a14:foregroundMark x1="62673" y1="10300" x2="62673" y2="10300"/>
                        <a14:foregroundMark x1="48848" y1="29614" x2="48848" y2="29614"/>
                        <a14:foregroundMark x1="47005" y1="22747" x2="47005" y2="22747"/>
                        <a14:foregroundMark x1="82028" y1="30472" x2="82028" y2="30472"/>
                        <a14:foregroundMark x1="89862" y1="30043" x2="89862" y2="30043"/>
                        <a14:foregroundMark x1="91244" y1="27897" x2="91244" y2="27897"/>
                        <a14:foregroundMark x1="85253" y1="26609" x2="85253" y2="26609"/>
                        <a14:foregroundMark x1="73733" y1="30472" x2="73733" y2="30472"/>
                        <a14:foregroundMark x1="92627" y1="27039" x2="92627" y2="27039"/>
                        <a14:foregroundMark x1="92627" y1="26609" x2="92627" y2="26609"/>
                        <a14:foregroundMark x1="11521" y1="22747" x2="11521" y2="22747"/>
                        <a14:foregroundMark x1="5991" y1="18026" x2="5991" y2="18026"/>
                        <a14:foregroundMark x1="5069" y1="24893" x2="5069" y2="24893"/>
                        <a14:foregroundMark x1="10138" y1="27897" x2="10138" y2="27897"/>
                        <a14:foregroundMark x1="13825" y1="24893" x2="13825" y2="24893"/>
                        <a14:foregroundMark x1="12903" y1="22318" x2="12903" y2="22318"/>
                        <a14:foregroundMark x1="10138" y1="16738" x2="10138" y2="16738"/>
                        <a14:foregroundMark x1="3226" y1="18884" x2="3226" y2="18884"/>
                        <a14:foregroundMark x1="2765" y1="18884" x2="4147" y2="17167"/>
                        <a14:foregroundMark x1="3687" y1="21030" x2="3687" y2="21030"/>
                        <a14:foregroundMark x1="5530" y1="24893" x2="5530" y2="24893"/>
                        <a14:foregroundMark x1="11982" y1="26609" x2="11982" y2="26609"/>
                        <a14:foregroundMark x1="15207" y1="24893" x2="15207" y2="24893"/>
                        <a14:foregroundMark x1="16129" y1="21459" x2="16129" y2="21459"/>
                        <a14:foregroundMark x1="15668" y1="20172" x2="15668" y2="20172"/>
                        <a14:foregroundMark x1="15207" y1="18455" x2="15207" y2="18455"/>
                        <a14:foregroundMark x1="11982" y1="16738" x2="11982" y2="16738"/>
                        <a14:foregroundMark x1="14747" y1="16738" x2="14747" y2="16738"/>
                        <a14:foregroundMark x1="17051" y1="20601" x2="17051" y2="20601"/>
                        <a14:foregroundMark x1="18433" y1="23176" x2="18433" y2="23176"/>
                        <a14:foregroundMark x1="19816" y1="23605" x2="19816" y2="23605"/>
                        <a14:foregroundMark x1="18433" y1="19742" x2="18433" y2="19742"/>
                        <a14:foregroundMark x1="17972" y1="17597" x2="17972" y2="17597"/>
                        <a14:foregroundMark x1="15207" y1="15021" x2="15207" y2="15021"/>
                        <a14:foregroundMark x1="11982" y1="15021" x2="11982" y2="15021"/>
                        <a14:foregroundMark x1="5991" y1="15451" x2="5991" y2="15451"/>
                        <a14:foregroundMark x1="4147" y1="15451" x2="4147" y2="15451"/>
                        <a14:foregroundMark x1="922" y1="22318" x2="922" y2="22318"/>
                        <a14:foregroundMark x1="2765" y1="26609" x2="2765" y2="26609"/>
                        <a14:foregroundMark x1="5991" y1="30472" x2="5991" y2="30472"/>
                        <a14:foregroundMark x1="11521" y1="30901" x2="11521" y2="30901"/>
                        <a14:foregroundMark x1="17051" y1="30472" x2="17051" y2="30472"/>
                        <a14:foregroundMark x1="18894" y1="25751" x2="18894" y2="25751"/>
                        <a14:foregroundMark x1="18894" y1="19313" x2="18894" y2="19313"/>
                        <a14:foregroundMark x1="14747" y1="14592" x2="14747" y2="14592"/>
                        <a14:foregroundMark x1="7834" y1="14592" x2="7834" y2="14592"/>
                        <a14:foregroundMark x1="46083" y1="93991" x2="46083" y2="93991"/>
                        <a14:foregroundMark x1="53917" y1="97854" x2="53917" y2="97854"/>
                        <a14:foregroundMark x1="94931" y1="25751" x2="94931" y2="25751"/>
                        <a14:foregroundMark x1="95853" y1="23176" x2="95853" y2="23176"/>
                        <a14:foregroundMark x1="96774" y1="23176" x2="96774" y2="23176"/>
                        <a14:foregroundMark x1="96774" y1="22318" x2="96774" y2="22318"/>
                        <a14:foregroundMark x1="96774" y1="22318" x2="96774" y2="223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356992"/>
            <a:ext cx="1979712" cy="2125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Красивая елочка - картинка №12714 | Printonic.ru">
            <a:extLst>
              <a:ext uri="{FF2B5EF4-FFF2-40B4-BE49-F238E27FC236}">
                <a16:creationId xmlns:a16="http://schemas.microsoft.com/office/drawing/2014/main" xmlns="" id="{A738A935-5E15-9840-A03C-43A285B1A3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2734" b="89844" l="9645" r="89848">
                        <a14:foregroundMark x1="46701" y1="8594" x2="46701" y2="8594"/>
                        <a14:foregroundMark x1="49746" y1="5469" x2="49746" y2="5469"/>
                        <a14:foregroundMark x1="48223" y1="4297" x2="48223" y2="4297"/>
                        <a14:foregroundMark x1="48223" y1="2734" x2="48223" y2="2734"/>
                        <a14:foregroundMark x1="49239" y1="2734" x2="49239" y2="2734"/>
                        <a14:foregroundMark x1="50254" y1="3906" x2="50254" y2="39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8520" y="116632"/>
            <a:ext cx="3131840" cy="4069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Красивая елочка - картинка №12714 | Printonic.ru">
            <a:extLst>
              <a:ext uri="{FF2B5EF4-FFF2-40B4-BE49-F238E27FC236}">
                <a16:creationId xmlns:a16="http://schemas.microsoft.com/office/drawing/2014/main" xmlns="" id="{C8F9BE33-C143-ED4C-A8D6-30FFEAB878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ackgroundRemoval t="2734" b="89844" l="9645" r="89848">
                        <a14:foregroundMark x1="46701" y1="8594" x2="46701" y2="8594"/>
                        <a14:foregroundMark x1="49746" y1="5469" x2="49746" y2="5469"/>
                        <a14:foregroundMark x1="48223" y1="4297" x2="48223" y2="4297"/>
                        <a14:foregroundMark x1="48223" y1="2734" x2="48223" y2="2734"/>
                        <a14:foregroundMark x1="49239" y1="2734" x2="49239" y2="2734"/>
                        <a14:foregroundMark x1="50254" y1="3906" x2="50254" y2="39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879130"/>
            <a:ext cx="1159119" cy="1506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Красивая елочка - картинка №12714 | Printonic.ru">
            <a:extLst>
              <a:ext uri="{FF2B5EF4-FFF2-40B4-BE49-F238E27FC236}">
                <a16:creationId xmlns:a16="http://schemas.microsoft.com/office/drawing/2014/main" xmlns="" id="{4ADDB025-02DA-D34F-A02C-3BA6DFE463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ackgroundRemoval t="2734" b="89844" l="9645" r="89848">
                        <a14:foregroundMark x1="46701" y1="8594" x2="46701" y2="8594"/>
                        <a14:foregroundMark x1="49746" y1="5469" x2="49746" y2="5469"/>
                        <a14:foregroundMark x1="48223" y1="4297" x2="48223" y2="4297"/>
                        <a14:foregroundMark x1="48223" y1="2734" x2="48223" y2="2734"/>
                        <a14:foregroundMark x1="49239" y1="2734" x2="49239" y2="2734"/>
                        <a14:foregroundMark x1="50254" y1="3906" x2="50254" y2="39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48263" y="685924"/>
            <a:ext cx="1928397" cy="250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639906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wheelReverse spokes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021 0.10833 L -0.4717 0.0979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83" y="-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257 -0.00995 L 0.15295 -0.4194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767" y="-204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Picture background">
            <a:extLst>
              <a:ext uri="{FF2B5EF4-FFF2-40B4-BE49-F238E27FC236}">
                <a16:creationId xmlns:a16="http://schemas.microsoft.com/office/drawing/2014/main" xmlns="" id="{47747EC0-5CC5-0C47-9989-0015A892A9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435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Picture background">
            <a:extLst>
              <a:ext uri="{FF2B5EF4-FFF2-40B4-BE49-F238E27FC236}">
                <a16:creationId xmlns:a16="http://schemas.microsoft.com/office/drawing/2014/main" xmlns="" id="{304D7316-E2A2-834F-8120-AEB54202DC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alphaModFix/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4548" b="98462" l="1737" r="96474">
                        <a14:foregroundMark x1="7579" y1="69365" x2="7579" y2="69365"/>
                        <a14:foregroundMark x1="3211" y1="59130" x2="3211" y2="59130"/>
                        <a14:foregroundMark x1="10158" y1="92977" x2="10158" y2="92977"/>
                        <a14:foregroundMark x1="26842" y1="98729" x2="26842" y2="98729"/>
                        <a14:foregroundMark x1="91947" y1="85953" x2="91947" y2="85953"/>
                        <a14:foregroundMark x1="96474" y1="59799" x2="96474" y2="59799"/>
                        <a14:foregroundMark x1="96474" y1="74247" x2="96474" y2="74247"/>
                        <a14:foregroundMark x1="1789" y1="74047" x2="1789" y2="74047"/>
                        <a14:foregroundMark x1="49421" y1="8696" x2="49421" y2="8696"/>
                        <a14:foregroundMark x1="46263" y1="4548" x2="46263" y2="4548"/>
                        <a14:foregroundMark x1="54947" y1="4548" x2="54947" y2="4548"/>
                        <a14:foregroundMark x1="42316" y1="40736" x2="42316" y2="40736"/>
                        <a14:foregroundMark x1="56474" y1="40936" x2="56474" y2="409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2293"/>
            <a:ext cx="3240360" cy="2549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p14="http://schemas.microsoft.com/office/powerpoint/2010/main" xmlns="" Requires="p14">
          <p:contentPart p14:bwMode="auto" r:id="rId5">
            <p14:nvContentPartPr>
              <p14:cNvPr id="15" name="Рукописный ввод 14">
                <a:extLst>
                  <a:ext uri="{FF2B5EF4-FFF2-40B4-BE49-F238E27FC236}">
                    <a16:creationId xmlns:a16="http://schemas.microsoft.com/office/drawing/2014/main" id="{E5EC845C-D98A-C64C-9013-BA691E4529DD}"/>
                  </a:ext>
                </a:extLst>
              </p14:cNvPr>
              <p14:cNvContentPartPr/>
              <p14:nvPr/>
            </p14:nvContentPartPr>
            <p14:xfrm>
              <a:off x="357534" y="2203166"/>
              <a:ext cx="6776640" cy="3093840"/>
            </p14:xfrm>
          </p:contentPart>
        </mc:Choice>
        <mc:Fallback>
          <p:pic>
            <p:nvPicPr>
              <p:cNvPr id="15" name="Рукописный ввод 14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E5EC845C-D98A-C64C-9013-BA691E4529DD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348534" y="2194166"/>
                <a:ext cx="6794279" cy="3111480"/>
              </a:xfrm>
              <a:prstGeom prst="rect">
                <a:avLst/>
              </a:prstGeom>
            </p:spPr>
          </p:pic>
        </mc:Fallback>
      </mc:AlternateContent>
      <p:grpSp>
        <p:nvGrpSpPr>
          <p:cNvPr id="18" name="Группа 17">
            <a:extLst>
              <a:ext uri="{FF2B5EF4-FFF2-40B4-BE49-F238E27FC236}">
                <a16:creationId xmlns:a16="http://schemas.microsoft.com/office/drawing/2014/main" xmlns="" id="{18ECA2AC-3786-D740-B579-EE6850EE3A79}"/>
              </a:ext>
            </a:extLst>
          </p:cNvPr>
          <p:cNvGrpSpPr/>
          <p:nvPr/>
        </p:nvGrpSpPr>
        <p:grpSpPr>
          <a:xfrm>
            <a:off x="676494" y="2651366"/>
            <a:ext cx="6936840" cy="3290040"/>
            <a:chOff x="676494" y="2651366"/>
            <a:chExt cx="6936840" cy="3290040"/>
          </a:xfrm>
        </p:grpSpPr>
        <mc:AlternateContent xmlns:mc="http://schemas.openxmlformats.org/markup-compatibility/2006">
          <mc:Choice xmlns:p14="http://schemas.microsoft.com/office/powerpoint/2010/main" xmlns="" Requires="p14">
            <p:contentPart p14:bwMode="auto" r:id="rId7">
              <p14:nvContentPartPr>
                <p14:cNvPr id="7" name="Рукописный ввод 6">
                  <a:extLst>
                    <a:ext uri="{FF2B5EF4-FFF2-40B4-BE49-F238E27FC236}">
                      <a16:creationId xmlns:a16="http://schemas.microsoft.com/office/drawing/2014/main" id="{22AD62FE-EFE8-BB43-B118-D9318B7DEE92}"/>
                    </a:ext>
                  </a:extLst>
                </p14:cNvPr>
                <p14:cNvContentPartPr/>
                <p14:nvPr/>
              </p14:nvContentPartPr>
              <p14:xfrm>
                <a:off x="676494" y="2651366"/>
                <a:ext cx="6469200" cy="2988360"/>
              </p14:xfrm>
            </p:contentPart>
          </mc:Choice>
          <mc:Fallback>
            <p:pic>
              <p:nvPicPr>
                <p:cNvPr id="7" name="Рукописный ввод 6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22AD62FE-EFE8-BB43-B118-D9318B7DEE92}"/>
                    </a:ext>
                  </a:extLst>
                </p:cNvPr>
                <p:cNvPicPr/>
                <p:nvPr/>
              </p:nvPicPr>
              <p:blipFill>
                <a:blip r:embed="rId8" cstate="print"/>
                <a:stretch>
                  <a:fillRect/>
                </a:stretch>
              </p:blipFill>
              <p:spPr>
                <a:xfrm>
                  <a:off x="667494" y="2642366"/>
                  <a:ext cx="6486840" cy="300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="" Requires="p14">
            <p:contentPart p14:bwMode="auto" r:id="rId9">
              <p14:nvContentPartPr>
                <p14:cNvPr id="9" name="Рукописный ввод 8">
                  <a:extLst>
                    <a:ext uri="{FF2B5EF4-FFF2-40B4-BE49-F238E27FC236}">
                      <a16:creationId xmlns:a16="http://schemas.microsoft.com/office/drawing/2014/main" id="{1052ACE8-9205-C146-A7D2-EFE8A0515C11}"/>
                    </a:ext>
                  </a:extLst>
                </p14:cNvPr>
                <p14:cNvContentPartPr/>
                <p14:nvPr/>
              </p14:nvContentPartPr>
              <p14:xfrm>
                <a:off x="7145334" y="2651366"/>
                <a:ext cx="360" cy="360"/>
              </p14:xfrm>
            </p:contentPart>
          </mc:Choice>
          <mc:Fallback>
            <p:pic>
              <p:nvPicPr>
                <p:cNvPr id="9" name="Рукописный ввод 8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1052ACE8-9205-C146-A7D2-EFE8A0515C11}"/>
                    </a:ext>
                  </a:extLst>
                </p:cNvPr>
                <p:cNvPicPr/>
                <p:nvPr/>
              </p:nvPicPr>
              <p:blipFill>
                <a:blip r:embed="rId10" cstate="print"/>
                <a:stretch>
                  <a:fillRect/>
                </a:stretch>
              </p:blipFill>
              <p:spPr>
                <a:xfrm>
                  <a:off x="7136334" y="2642366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="" Requires="p14">
            <p:contentPart p14:bwMode="auto" r:id="rId11">
              <p14:nvContentPartPr>
                <p14:cNvPr id="11" name="Рукописный ввод 10">
                  <a:extLst>
                    <a:ext uri="{FF2B5EF4-FFF2-40B4-BE49-F238E27FC236}">
                      <a16:creationId xmlns:a16="http://schemas.microsoft.com/office/drawing/2014/main" id="{28E28C9C-9338-9A4C-A143-A0FB9910093E}"/>
                    </a:ext>
                  </a:extLst>
                </p14:cNvPr>
                <p14:cNvContentPartPr/>
                <p14:nvPr/>
              </p14:nvContentPartPr>
              <p14:xfrm>
                <a:off x="1076454" y="2669366"/>
                <a:ext cx="6536880" cy="3272040"/>
              </p14:xfrm>
            </p:contentPart>
          </mc:Choice>
          <mc:Fallback>
            <p:pic>
              <p:nvPicPr>
                <p:cNvPr id="11" name="Рукописный ввод 10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28E28C9C-9338-9A4C-A143-A0FB9910093E}"/>
                    </a:ext>
                  </a:extLst>
                </p:cNvPr>
                <p:cNvPicPr/>
                <p:nvPr/>
              </p:nvPicPr>
              <p:blipFill>
                <a:blip r:embed="rId12" cstate="print"/>
                <a:stretch>
                  <a:fillRect/>
                </a:stretch>
              </p:blipFill>
              <p:spPr>
                <a:xfrm>
                  <a:off x="1067454" y="2660366"/>
                  <a:ext cx="6554520" cy="328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="" Requires="p14">
            <p:contentPart p14:bwMode="auto" r:id="rId13">
              <p14:nvContentPartPr>
                <p14:cNvPr id="13" name="Рукописный ввод 12">
                  <a:extLst>
                    <a:ext uri="{FF2B5EF4-FFF2-40B4-BE49-F238E27FC236}">
                      <a16:creationId xmlns:a16="http://schemas.microsoft.com/office/drawing/2014/main" id="{3DA18C83-539F-8841-9619-54D4AFF4464D}"/>
                    </a:ext>
                  </a:extLst>
                </p14:cNvPr>
                <p14:cNvContentPartPr/>
                <p14:nvPr/>
              </p14:nvContentPartPr>
              <p14:xfrm>
                <a:off x="7612974" y="2669366"/>
                <a:ext cx="360" cy="360"/>
              </p14:xfrm>
            </p:contentPart>
          </mc:Choice>
          <mc:Fallback>
            <p:pic>
              <p:nvPicPr>
                <p:cNvPr id="13" name="Рукописный ввод 12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3DA18C83-539F-8841-9619-54D4AFF4464D}"/>
                    </a:ext>
                  </a:extLst>
                </p:cNvPr>
                <p:cNvPicPr/>
                <p:nvPr/>
              </p:nvPicPr>
              <p:blipFill>
                <a:blip r:embed="rId10" cstate="print"/>
                <a:stretch>
                  <a:fillRect/>
                </a:stretch>
              </p:blipFill>
              <p:spPr>
                <a:xfrm>
                  <a:off x="7603974" y="2660366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="" Requires="p14">
            <p:contentPart p14:bwMode="auto" r:id="rId14">
              <p14:nvContentPartPr>
                <p14:cNvPr id="17" name="Рукописный ввод 16">
                  <a:extLst>
                    <a:ext uri="{FF2B5EF4-FFF2-40B4-BE49-F238E27FC236}">
                      <a16:creationId xmlns:a16="http://schemas.microsoft.com/office/drawing/2014/main" id="{8089B691-C0E0-ED4B-97ED-4DF2284774FA}"/>
                    </a:ext>
                  </a:extLst>
                </p14:cNvPr>
                <p14:cNvContentPartPr/>
                <p14:nvPr/>
              </p14:nvContentPartPr>
              <p14:xfrm>
                <a:off x="802854" y="2964206"/>
                <a:ext cx="5338800" cy="2471400"/>
              </p14:xfrm>
            </p:contentPart>
          </mc:Choice>
          <mc:Fallback>
            <p:pic>
              <p:nvPicPr>
                <p:cNvPr id="17" name="Рукописный ввод 16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8089B691-C0E0-ED4B-97ED-4DF2284774FA}"/>
                    </a:ext>
                  </a:extLst>
                </p:cNvPr>
                <p:cNvPicPr/>
                <p:nvPr/>
              </p:nvPicPr>
              <p:blipFill>
                <a:blip r:embed="rId15" cstate="print"/>
                <a:stretch>
                  <a:fillRect/>
                </a:stretch>
              </p:blipFill>
              <p:spPr>
                <a:xfrm>
                  <a:off x="793854" y="2955206"/>
                  <a:ext cx="5356440" cy="2489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xmlns="" Requires="p14">
          <p:contentPart p14:bwMode="auto" r:id="rId16">
            <p14:nvContentPartPr>
              <p14:cNvPr id="19" name="Рукописный ввод 18">
                <a:extLst>
                  <a:ext uri="{FF2B5EF4-FFF2-40B4-BE49-F238E27FC236}">
                    <a16:creationId xmlns:a16="http://schemas.microsoft.com/office/drawing/2014/main" id="{8F638FFD-084B-0A47-B229-EB222B67CED4}"/>
                  </a:ext>
                </a:extLst>
              </p14:cNvPr>
              <p14:cNvContentPartPr/>
              <p14:nvPr/>
            </p14:nvContentPartPr>
            <p14:xfrm>
              <a:off x="488934" y="2555966"/>
              <a:ext cx="6005520" cy="2395800"/>
            </p14:xfrm>
          </p:contentPart>
        </mc:Choice>
        <mc:Fallback>
          <p:pic>
            <p:nvPicPr>
              <p:cNvPr id="19" name="Рукописный ввод 18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8F638FFD-084B-0A47-B229-EB222B67CED4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434934" y="2447982"/>
                <a:ext cx="6113160" cy="261140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18">
            <p14:nvContentPartPr>
              <p14:cNvPr id="20" name="Рукописный ввод 19">
                <a:extLst>
                  <a:ext uri="{FF2B5EF4-FFF2-40B4-BE49-F238E27FC236}">
                    <a16:creationId xmlns:a16="http://schemas.microsoft.com/office/drawing/2014/main" id="{D833B1DF-6A0A-1346-8879-91EA3C5F4CE3}"/>
                  </a:ext>
                </a:extLst>
              </p14:cNvPr>
              <p14:cNvContentPartPr/>
              <p14:nvPr/>
            </p14:nvContentPartPr>
            <p14:xfrm>
              <a:off x="1030014" y="2723366"/>
              <a:ext cx="6363000" cy="2898000"/>
            </p14:xfrm>
          </p:contentPart>
        </mc:Choice>
        <mc:Fallback>
          <p:pic>
            <p:nvPicPr>
              <p:cNvPr id="20" name="Рукописный ввод 19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D833B1DF-6A0A-1346-8879-91EA3C5F4CE3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976014" y="2615353"/>
                <a:ext cx="6470640" cy="311366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20">
            <p14:nvContentPartPr>
              <p14:cNvPr id="21" name="Рукописный ввод 20">
                <a:extLst>
                  <a:ext uri="{FF2B5EF4-FFF2-40B4-BE49-F238E27FC236}">
                    <a16:creationId xmlns:a16="http://schemas.microsoft.com/office/drawing/2014/main" id="{FE23E95E-D943-A044-8A9F-2D6F087E9817}"/>
                  </a:ext>
                </a:extLst>
              </p14:cNvPr>
              <p14:cNvContentPartPr/>
              <p14:nvPr/>
            </p14:nvContentPartPr>
            <p14:xfrm>
              <a:off x="438174" y="2464166"/>
              <a:ext cx="6605640" cy="2596680"/>
            </p14:xfrm>
          </p:contentPart>
        </mc:Choice>
        <mc:Fallback>
          <p:pic>
            <p:nvPicPr>
              <p:cNvPr id="21" name="Рукописный ввод 20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FE23E95E-D943-A044-8A9F-2D6F087E9817}"/>
                  </a:ext>
                </a:extLst>
              </p:cNvPr>
              <p:cNvPicPr/>
              <p:nvPr/>
            </p:nvPicPr>
            <p:blipFill>
              <a:blip r:embed="rId21" cstate="print"/>
              <a:stretch>
                <a:fillRect/>
              </a:stretch>
            </p:blipFill>
            <p:spPr>
              <a:xfrm>
                <a:off x="384174" y="2356166"/>
                <a:ext cx="6713280" cy="281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22">
            <p14:nvContentPartPr>
              <p14:cNvPr id="22" name="Рукописный ввод 21">
                <a:extLst>
                  <a:ext uri="{FF2B5EF4-FFF2-40B4-BE49-F238E27FC236}">
                    <a16:creationId xmlns:a16="http://schemas.microsoft.com/office/drawing/2014/main" id="{3854FCB4-D504-624E-BD62-F020C34F97D4}"/>
                  </a:ext>
                </a:extLst>
              </p14:cNvPr>
              <p14:cNvContentPartPr/>
              <p14:nvPr/>
            </p14:nvContentPartPr>
            <p14:xfrm>
              <a:off x="889614" y="5498246"/>
              <a:ext cx="174960" cy="260280"/>
            </p14:xfrm>
          </p:contentPart>
        </mc:Choice>
        <mc:Fallback>
          <p:pic>
            <p:nvPicPr>
              <p:cNvPr id="22" name="Рукописный ввод 21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3854FCB4-D504-624E-BD62-F020C34F97D4}"/>
                  </a:ext>
                </a:extLst>
              </p:cNvPr>
              <p:cNvPicPr/>
              <p:nvPr/>
            </p:nvPicPr>
            <p:blipFill>
              <a:blip r:embed="rId23" cstate="print"/>
              <a:stretch>
                <a:fillRect/>
              </a:stretch>
            </p:blipFill>
            <p:spPr>
              <a:xfrm>
                <a:off x="835614" y="5390246"/>
                <a:ext cx="282600" cy="47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24">
            <p14:nvContentPartPr>
              <p14:cNvPr id="24" name="Рукописный ввод 23">
                <a:extLst>
                  <a:ext uri="{FF2B5EF4-FFF2-40B4-BE49-F238E27FC236}">
                    <a16:creationId xmlns:a16="http://schemas.microsoft.com/office/drawing/2014/main" id="{B2764811-0FEB-9540-98A6-BA010D2347D3}"/>
                  </a:ext>
                </a:extLst>
              </p14:cNvPr>
              <p14:cNvContentPartPr/>
              <p14:nvPr/>
            </p14:nvContentPartPr>
            <p14:xfrm>
              <a:off x="476334" y="2360846"/>
              <a:ext cx="6828840" cy="2975760"/>
            </p14:xfrm>
          </p:contentPart>
        </mc:Choice>
        <mc:Fallback>
          <p:pic>
            <p:nvPicPr>
              <p:cNvPr id="24" name="Рукописный ввод 23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B2764811-0FEB-9540-98A6-BA010D2347D3}"/>
                  </a:ext>
                </a:extLst>
              </p:cNvPr>
              <p:cNvPicPr/>
              <p:nvPr/>
            </p:nvPicPr>
            <p:blipFill>
              <a:blip r:embed="rId25" cstate="print"/>
              <a:stretch>
                <a:fillRect/>
              </a:stretch>
            </p:blipFill>
            <p:spPr>
              <a:xfrm>
                <a:off x="422334" y="2252846"/>
                <a:ext cx="6936480" cy="319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26">
            <p14:nvContentPartPr>
              <p14:cNvPr id="25" name="Рукописный ввод 24">
                <a:extLst>
                  <a:ext uri="{FF2B5EF4-FFF2-40B4-BE49-F238E27FC236}">
                    <a16:creationId xmlns:a16="http://schemas.microsoft.com/office/drawing/2014/main" id="{E7D62BF9-B774-8648-A694-2544879856C1}"/>
                  </a:ext>
                </a:extLst>
              </p14:cNvPr>
              <p14:cNvContentPartPr/>
              <p14:nvPr/>
            </p14:nvContentPartPr>
            <p14:xfrm>
              <a:off x="856854" y="2589724"/>
              <a:ext cx="6837084" cy="3021562"/>
            </p14:xfrm>
          </p:contentPart>
        </mc:Choice>
        <mc:Fallback>
          <p:pic>
            <p:nvPicPr>
              <p:cNvPr id="25" name="Рукописный ввод 24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E7D62BF9-B774-8648-A694-2544879856C1}"/>
                  </a:ext>
                </a:extLst>
              </p:cNvPr>
              <p:cNvPicPr/>
              <p:nvPr/>
            </p:nvPicPr>
            <p:blipFill>
              <a:blip r:embed="rId27" cstate="print"/>
              <a:stretch>
                <a:fillRect/>
              </a:stretch>
            </p:blipFill>
            <p:spPr>
              <a:xfrm>
                <a:off x="802854" y="2481734"/>
                <a:ext cx="6944723" cy="3237182"/>
              </a:xfrm>
              <a:prstGeom prst="rect">
                <a:avLst/>
              </a:prstGeom>
            </p:spPr>
          </p:pic>
        </mc:Fallback>
      </mc:AlternateContent>
      <p:sp>
        <p:nvSpPr>
          <p:cNvPr id="26" name="Овал 25">
            <a:extLst>
              <a:ext uri="{FF2B5EF4-FFF2-40B4-BE49-F238E27FC236}">
                <a16:creationId xmlns:a16="http://schemas.microsoft.com/office/drawing/2014/main" xmlns="" id="{55248ACB-2B2E-8E43-BC25-C197BBA0E5DC}"/>
              </a:ext>
            </a:extLst>
          </p:cNvPr>
          <p:cNvSpPr/>
          <p:nvPr/>
        </p:nvSpPr>
        <p:spPr>
          <a:xfrm>
            <a:off x="5868144" y="1971961"/>
            <a:ext cx="432048" cy="47532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Century Schoolbook" panose="02040604050505020304" pitchFamily="18" charset="0"/>
              </a:rPr>
              <a:t>1</a:t>
            </a:r>
          </a:p>
        </p:txBody>
      </p:sp>
      <p:sp>
        <p:nvSpPr>
          <p:cNvPr id="37" name="Овал 36">
            <a:extLst>
              <a:ext uri="{FF2B5EF4-FFF2-40B4-BE49-F238E27FC236}">
                <a16:creationId xmlns:a16="http://schemas.microsoft.com/office/drawing/2014/main" xmlns="" id="{20ACD2CB-8843-1D41-9E54-410CDD55043D}"/>
              </a:ext>
            </a:extLst>
          </p:cNvPr>
          <p:cNvSpPr/>
          <p:nvPr/>
        </p:nvSpPr>
        <p:spPr>
          <a:xfrm>
            <a:off x="8133266" y="1965503"/>
            <a:ext cx="432048" cy="47532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Century Schoolbook" panose="02040604050505020304" pitchFamily="18" charset="0"/>
              </a:rPr>
              <a:t>2</a:t>
            </a:r>
          </a:p>
        </p:txBody>
      </p:sp>
      <p:pic>
        <p:nvPicPr>
          <p:cNvPr id="23" name="Picture 14">
            <a:extLst>
              <a:ext uri="{FF2B5EF4-FFF2-40B4-BE49-F238E27FC236}">
                <a16:creationId xmlns:a16="http://schemas.microsoft.com/office/drawing/2014/main" xmlns="" id="{49163F0A-6D17-3C49-9FA1-C862BCFBD8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 cstate="print">
            <a:extLst>
              <a:ext uri="{BEBA8EAE-BF5A-486C-A8C5-ECC9F3942E4B}">
                <a14:imgProps xmlns:a14="http://schemas.microsoft.com/office/drawing/2010/main" xmlns="">
                  <a14:imgLayer r:embed="rId29">
                    <a14:imgEffect>
                      <a14:backgroundRemoval t="4375" b="92500" l="10000" r="90000">
                        <a14:foregroundMark x1="25938" y1="9688" x2="25938" y2="9688"/>
                        <a14:foregroundMark x1="52500" y1="8125" x2="52500" y2="8125"/>
                        <a14:foregroundMark x1="51875" y1="4375" x2="51875" y2="4375"/>
                        <a14:foregroundMark x1="71563" y1="30938" x2="71563" y2="30938"/>
                        <a14:foregroundMark x1="65000" y1="40625" x2="65000" y2="40625"/>
                        <a14:foregroundMark x1="40625" y1="92500" x2="40625" y2="92500"/>
                        <a14:foregroundMark x1="18438" y1="89375" x2="18438" y2="89375"/>
                        <a14:foregroundMark x1="17813" y1="88438" x2="17813" y2="88438"/>
                        <a14:foregroundMark x1="15937" y1="88438" x2="15937" y2="88438"/>
                        <a14:foregroundMark x1="14063" y1="87188" x2="14063" y2="87188"/>
                        <a14:foregroundMark x1="14063" y1="87813" x2="25313" y2="89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4492" y="1780658"/>
            <a:ext cx="778245" cy="778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>
            <a:extLst>
              <a:ext uri="{FF2B5EF4-FFF2-40B4-BE49-F238E27FC236}">
                <a16:creationId xmlns:a16="http://schemas.microsoft.com/office/drawing/2014/main" xmlns="" id="{ABF0BA16-9C76-504E-8939-04583E9516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 cstate="print">
            <a:extLst>
              <a:ext uri="{BEBA8EAE-BF5A-486C-A8C5-ECC9F3942E4B}">
                <a14:imgProps xmlns:a14="http://schemas.microsoft.com/office/drawing/2010/main" xmlns="">
                  <a14:imgLayer r:embed="rId3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78154" y="2039776"/>
            <a:ext cx="1142246" cy="1142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Милый маленький зайчик с корзиной пасхальных яиц | Премиум векторы">
            <a:extLst>
              <a:ext uri="{FF2B5EF4-FFF2-40B4-BE49-F238E27FC236}">
                <a16:creationId xmlns:a16="http://schemas.microsoft.com/office/drawing/2014/main" xmlns="" id="{13AA8C55-C79C-7A4D-AB65-E1743B86A4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2" cstate="print">
            <a:extLst>
              <a:ext uri="{BEBA8EAE-BF5A-486C-A8C5-ECC9F3942E4B}">
                <a14:imgProps xmlns:a14="http://schemas.microsoft.com/office/drawing/2010/main" xmlns="">
                  <a14:imgLayer r:embed="rId33">
                    <a14:imgEffect>
                      <a14:backgroundRemoval t="4000" b="95111" l="9778" r="89778">
                        <a14:foregroundMark x1="48444" y1="8000" x2="48444" y2="8000"/>
                        <a14:foregroundMark x1="50222" y1="4444" x2="50222" y2="4444"/>
                        <a14:backgroundMark x1="32444" y1="88000" x2="32444" y2="88000"/>
                        <a14:backgroundMark x1="33333" y1="89333" x2="33333" y2="89333"/>
                        <a14:backgroundMark x1="33333" y1="89333" x2="33333" y2="89333"/>
                        <a14:backgroundMark x1="33333" y1="89333" x2="33333" y2="89333"/>
                        <a14:backgroundMark x1="25333" y1="86667" x2="51111" y2="95111"/>
                        <a14:backgroundMark x1="51111" y1="95111" x2="72000" y2="89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34338" y="1871628"/>
            <a:ext cx="1265356" cy="1265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Овал 29">
            <a:extLst>
              <a:ext uri="{FF2B5EF4-FFF2-40B4-BE49-F238E27FC236}">
                <a16:creationId xmlns:a16="http://schemas.microsoft.com/office/drawing/2014/main" xmlns="" id="{81B82DAF-CC18-EC44-AAAF-501002E681BE}"/>
              </a:ext>
            </a:extLst>
          </p:cNvPr>
          <p:cNvSpPr/>
          <p:nvPr/>
        </p:nvSpPr>
        <p:spPr>
          <a:xfrm>
            <a:off x="6514805" y="1703477"/>
            <a:ext cx="432048" cy="47532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Century Schoolbook" panose="02040604050505020304" pitchFamily="18" charset="0"/>
              </a:rPr>
              <a:t>3</a:t>
            </a:r>
          </a:p>
        </p:txBody>
      </p:sp>
      <p:pic>
        <p:nvPicPr>
          <p:cNvPr id="28" name="Picture 2" descr="Лиса из сказки — картинка для детей. Скачать бесплатно.">
            <a:extLst>
              <a:ext uri="{FF2B5EF4-FFF2-40B4-BE49-F238E27FC236}">
                <a16:creationId xmlns:a16="http://schemas.microsoft.com/office/drawing/2014/main" xmlns="" id="{607C5877-23C1-4240-B9A5-8337B22540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4" cstate="print">
            <a:extLst>
              <a:ext uri="{BEBA8EAE-BF5A-486C-A8C5-ECC9F3942E4B}">
                <a14:imgProps xmlns:a14="http://schemas.microsoft.com/office/drawing/2010/main" xmlns="">
                  <a14:imgLayer r:embed="rId35">
                    <a14:imgEffect>
                      <a14:backgroundRemoval t="6009" b="97425" l="922" r="96774">
                        <a14:foregroundMark x1="44240" y1="6009" x2="44240" y2="6009"/>
                        <a14:foregroundMark x1="61290" y1="6867" x2="61290" y2="6867"/>
                        <a14:foregroundMark x1="62673" y1="10300" x2="62673" y2="10300"/>
                        <a14:foregroundMark x1="48848" y1="29614" x2="48848" y2="29614"/>
                        <a14:foregroundMark x1="47005" y1="22747" x2="47005" y2="22747"/>
                        <a14:foregroundMark x1="82028" y1="30472" x2="82028" y2="30472"/>
                        <a14:foregroundMark x1="89862" y1="30043" x2="89862" y2="30043"/>
                        <a14:foregroundMark x1="91244" y1="27897" x2="91244" y2="27897"/>
                        <a14:foregroundMark x1="85253" y1="26609" x2="85253" y2="26609"/>
                        <a14:foregroundMark x1="73733" y1="30472" x2="73733" y2="30472"/>
                        <a14:foregroundMark x1="92627" y1="27039" x2="92627" y2="27039"/>
                        <a14:foregroundMark x1="92627" y1="26609" x2="92627" y2="26609"/>
                        <a14:foregroundMark x1="11521" y1="22747" x2="11521" y2="22747"/>
                        <a14:foregroundMark x1="5991" y1="18026" x2="5991" y2="18026"/>
                        <a14:foregroundMark x1="5069" y1="24893" x2="5069" y2="24893"/>
                        <a14:foregroundMark x1="10138" y1="27897" x2="10138" y2="27897"/>
                        <a14:foregroundMark x1="13825" y1="24893" x2="13825" y2="24893"/>
                        <a14:foregroundMark x1="12903" y1="22318" x2="12903" y2="22318"/>
                        <a14:foregroundMark x1="10138" y1="16738" x2="10138" y2="16738"/>
                        <a14:foregroundMark x1="3226" y1="18884" x2="3226" y2="18884"/>
                        <a14:foregroundMark x1="2765" y1="18884" x2="4147" y2="17167"/>
                        <a14:foregroundMark x1="3687" y1="21030" x2="3687" y2="21030"/>
                        <a14:foregroundMark x1="5530" y1="24893" x2="5530" y2="24893"/>
                        <a14:foregroundMark x1="11982" y1="26609" x2="11982" y2="26609"/>
                        <a14:foregroundMark x1="15207" y1="24893" x2="15207" y2="24893"/>
                        <a14:foregroundMark x1="16129" y1="21459" x2="16129" y2="21459"/>
                        <a14:foregroundMark x1="15668" y1="20172" x2="15668" y2="20172"/>
                        <a14:foregroundMark x1="15207" y1="18455" x2="15207" y2="18455"/>
                        <a14:foregroundMark x1="11982" y1="16738" x2="11982" y2="16738"/>
                        <a14:foregroundMark x1="14747" y1="16738" x2="14747" y2="16738"/>
                        <a14:foregroundMark x1="17051" y1="20601" x2="17051" y2="20601"/>
                        <a14:foregroundMark x1="18433" y1="23176" x2="18433" y2="23176"/>
                        <a14:foregroundMark x1="19816" y1="23605" x2="19816" y2="23605"/>
                        <a14:foregroundMark x1="18433" y1="19742" x2="18433" y2="19742"/>
                        <a14:foregroundMark x1="17972" y1="17597" x2="17972" y2="17597"/>
                        <a14:foregroundMark x1="15207" y1="15021" x2="15207" y2="15021"/>
                        <a14:foregroundMark x1="11982" y1="15021" x2="11982" y2="15021"/>
                        <a14:foregroundMark x1="5991" y1="15451" x2="5991" y2="15451"/>
                        <a14:foregroundMark x1="4147" y1="15451" x2="4147" y2="15451"/>
                        <a14:foregroundMark x1="922" y1="22318" x2="922" y2="22318"/>
                        <a14:foregroundMark x1="2765" y1="26609" x2="2765" y2="26609"/>
                        <a14:foregroundMark x1="5991" y1="30472" x2="5991" y2="30472"/>
                        <a14:foregroundMark x1="11521" y1="30901" x2="11521" y2="30901"/>
                        <a14:foregroundMark x1="17051" y1="30472" x2="17051" y2="30472"/>
                        <a14:foregroundMark x1="18894" y1="25751" x2="18894" y2="25751"/>
                        <a14:foregroundMark x1="18894" y1="19313" x2="18894" y2="19313"/>
                        <a14:foregroundMark x1="14747" y1="14592" x2="14747" y2="14592"/>
                        <a14:foregroundMark x1="7834" y1="14592" x2="7834" y2="14592"/>
                        <a14:foregroundMark x1="46083" y1="93991" x2="46083" y2="93991"/>
                        <a14:foregroundMark x1="53917" y1="97854" x2="53917" y2="97854"/>
                        <a14:foregroundMark x1="94931" y1="25751" x2="94931" y2="25751"/>
                        <a14:foregroundMark x1="95853" y1="23176" x2="95853" y2="23176"/>
                        <a14:foregroundMark x1="96774" y1="23176" x2="96774" y2="23176"/>
                        <a14:foregroundMark x1="96774" y1="22318" x2="96774" y2="22318"/>
                        <a14:foregroundMark x1="96774" y1="22318" x2="96774" y2="223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729912" y="4203690"/>
            <a:ext cx="1309596" cy="1406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Овал 28">
            <a:extLst>
              <a:ext uri="{FF2B5EF4-FFF2-40B4-BE49-F238E27FC236}">
                <a16:creationId xmlns:a16="http://schemas.microsoft.com/office/drawing/2014/main" xmlns="" id="{10614852-15EC-5F40-8E36-8CC239068F6B}"/>
              </a:ext>
            </a:extLst>
          </p:cNvPr>
          <p:cNvSpPr/>
          <p:nvPr/>
        </p:nvSpPr>
        <p:spPr>
          <a:xfrm>
            <a:off x="7451614" y="1677481"/>
            <a:ext cx="432048" cy="47532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Century Schoolbook" panose="02040604050505020304" pitchFamily="18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xmlns="" val="40400285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 dir="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233 0.0544 L 0.67604 -0.31829 " pathEditMode="relative" ptsTypes="AA">
                                      <p:cBhvr>
                                        <p:cTn id="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2" descr="Picture background">
            <a:extLst>
              <a:ext uri="{FF2B5EF4-FFF2-40B4-BE49-F238E27FC236}">
                <a16:creationId xmlns:a16="http://schemas.microsoft.com/office/drawing/2014/main" xmlns="" id="{AB99AF59-F864-144A-B1D4-58BB7BAB38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1363" y="0"/>
            <a:ext cx="9176064" cy="688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Картинки волка для детей из сказок - Фото подборки 3">
            <a:extLst>
              <a:ext uri="{FF2B5EF4-FFF2-40B4-BE49-F238E27FC236}">
                <a16:creationId xmlns:a16="http://schemas.microsoft.com/office/drawing/2014/main" xmlns="" id="{CD4267CD-3B89-D040-ACA3-A619BCA686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9738" b="89888" l="5820" r="93651">
                        <a14:foregroundMark x1="6349" y1="56180" x2="6349" y2="56180"/>
                        <a14:foregroundMark x1="83069" y1="40075" x2="83069" y2="40075"/>
                        <a14:foregroundMark x1="88889" y1="74906" x2="88889" y2="74906"/>
                        <a14:foregroundMark x1="93651" y1="67041" x2="93651" y2="67041"/>
                        <a14:foregroundMark x1="78307" y1="54682" x2="78307" y2="54682"/>
                        <a14:backgroundMark x1="65079" y1="55805" x2="65079" y2="55805"/>
                        <a14:backgroundMark x1="82011" y1="40824" x2="82011" y2="40824"/>
                        <a14:backgroundMark x1="83069" y1="40075" x2="83069" y2="400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36912"/>
            <a:ext cx="2400300" cy="339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 descr="Фон детский полянка с цветами 33 фото">
            <a:extLst>
              <a:ext uri="{FF2B5EF4-FFF2-40B4-BE49-F238E27FC236}">
                <a16:creationId xmlns:a16="http://schemas.microsoft.com/office/drawing/2014/main" xmlns="" id="{A5E67E70-DBF1-BD48-8276-C970E19127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484784"/>
            <a:ext cx="4720951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8" name="Picture 12" descr="Раскраска грибы для детей распечатать бесплатно или скачать | Ozornik.net">
            <a:extLst>
              <a:ext uri="{FF2B5EF4-FFF2-40B4-BE49-F238E27FC236}">
                <a16:creationId xmlns:a16="http://schemas.microsoft.com/office/drawing/2014/main" xmlns="" id="{0ECF93B1-60C5-B14E-BF6A-E3D4B2E58C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ackgroundRemoval t="6087" b="98696" l="1500" r="96500">
                        <a14:foregroundMark x1="92000" y1="39565" x2="92000" y2="39565"/>
                        <a14:foregroundMark x1="96500" y1="33478" x2="96500" y2="33478"/>
                        <a14:foregroundMark x1="41500" y1="6087" x2="41500" y2="6087"/>
                        <a14:foregroundMark x1="8000" y1="28696" x2="8000" y2="28696"/>
                        <a14:foregroundMark x1="1500" y1="36522" x2="1500" y2="36522"/>
                        <a14:foregroundMark x1="3500" y1="35217" x2="3500" y2="35217"/>
                        <a14:foregroundMark x1="4000" y1="34348" x2="4000" y2="34348"/>
                        <a14:foregroundMark x1="41000" y1="51739" x2="41000" y2="51739"/>
                        <a14:foregroundMark x1="46500" y1="50870" x2="46500" y2="50870"/>
                        <a14:foregroundMark x1="56000" y1="50870" x2="56000" y2="50870"/>
                        <a14:foregroundMark x1="63000" y1="49130" x2="63000" y2="49130"/>
                        <a14:foregroundMark x1="69000" y1="48261" x2="69000" y2="48261"/>
                        <a14:foregroundMark x1="71500" y1="55217" x2="71500" y2="55217"/>
                        <a14:foregroundMark x1="72000" y1="62609" x2="72000" y2="62609"/>
                        <a14:foregroundMark x1="54000" y1="61304" x2="54000" y2="61304"/>
                        <a14:foregroundMark x1="43500" y1="59130" x2="43500" y2="59130"/>
                        <a14:foregroundMark x1="36500" y1="60870" x2="36500" y2="60870"/>
                        <a14:foregroundMark x1="32500" y1="60870" x2="32500" y2="60870"/>
                        <a14:foregroundMark x1="29500" y1="68261" x2="29500" y2="68261"/>
                        <a14:foregroundMark x1="31500" y1="73043" x2="31500" y2="73043"/>
                        <a14:foregroundMark x1="31000" y1="82174" x2="31000" y2="82174"/>
                        <a14:foregroundMark x1="30500" y1="90000" x2="30500" y2="90000"/>
                        <a14:foregroundMark x1="34500" y1="94348" x2="34500" y2="94348"/>
                        <a14:foregroundMark x1="28500" y1="84783" x2="28500" y2="84783"/>
                        <a14:foregroundMark x1="27000" y1="71304" x2="27000" y2="71304"/>
                        <a14:foregroundMark x1="28000" y1="66522" x2="28000" y2="66522"/>
                        <a14:foregroundMark x1="29500" y1="63043" x2="29500" y2="63043"/>
                        <a14:foregroundMark x1="31500" y1="58261" x2="31500" y2="58261"/>
                        <a14:foregroundMark x1="32000" y1="54783" x2="32000" y2="54783"/>
                        <a14:foregroundMark x1="32500" y1="51739" x2="32500" y2="51739"/>
                        <a14:foregroundMark x1="31500" y1="56957" x2="28500" y2="70000"/>
                        <a14:foregroundMark x1="31500" y1="52609" x2="28500" y2="85217"/>
                        <a14:foregroundMark x1="28500" y1="85217" x2="39500" y2="98696"/>
                        <a14:foregroundMark x1="39500" y1="98696" x2="58500" y2="98696"/>
                        <a14:foregroundMark x1="58500" y1="98696" x2="75500" y2="91739"/>
                        <a14:foregroundMark x1="75500" y1="91739" x2="79000" y2="75652"/>
                        <a14:foregroundMark x1="79000" y1="75652" x2="73000" y2="5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340768"/>
            <a:ext cx="1053976" cy="1212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2" descr="Раскраска грибы для детей распечатать бесплатно или скачать | Ozornik.net">
            <a:extLst>
              <a:ext uri="{FF2B5EF4-FFF2-40B4-BE49-F238E27FC236}">
                <a16:creationId xmlns:a16="http://schemas.microsoft.com/office/drawing/2014/main" xmlns="" id="{68AFAB8D-EAE3-B540-B9CB-64A430F397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6087" b="98696" l="1500" r="96500">
                        <a14:foregroundMark x1="92000" y1="39565" x2="92000" y2="39565"/>
                        <a14:foregroundMark x1="96500" y1="33478" x2="96500" y2="33478"/>
                        <a14:foregroundMark x1="41500" y1="6087" x2="41500" y2="6087"/>
                        <a14:foregroundMark x1="8000" y1="28696" x2="8000" y2="28696"/>
                        <a14:foregroundMark x1="1500" y1="36522" x2="1500" y2="36522"/>
                        <a14:foregroundMark x1="3500" y1="35217" x2="3500" y2="35217"/>
                        <a14:foregroundMark x1="4000" y1="34348" x2="4000" y2="34348"/>
                        <a14:foregroundMark x1="41000" y1="51739" x2="41000" y2="51739"/>
                        <a14:foregroundMark x1="46500" y1="50870" x2="46500" y2="50870"/>
                        <a14:foregroundMark x1="56000" y1="50870" x2="56000" y2="50870"/>
                        <a14:foregroundMark x1="63000" y1="49130" x2="63000" y2="49130"/>
                        <a14:foregroundMark x1="69000" y1="48261" x2="69000" y2="48261"/>
                        <a14:foregroundMark x1="71500" y1="55217" x2="71500" y2="55217"/>
                        <a14:foregroundMark x1="72000" y1="62609" x2="72000" y2="62609"/>
                        <a14:foregroundMark x1="54000" y1="61304" x2="54000" y2="61304"/>
                        <a14:foregroundMark x1="43500" y1="59130" x2="43500" y2="59130"/>
                        <a14:foregroundMark x1="36500" y1="60870" x2="36500" y2="60870"/>
                        <a14:foregroundMark x1="32500" y1="60870" x2="32500" y2="60870"/>
                        <a14:foregroundMark x1="29500" y1="68261" x2="29500" y2="68261"/>
                        <a14:foregroundMark x1="31500" y1="73043" x2="31500" y2="73043"/>
                        <a14:foregroundMark x1="31000" y1="82174" x2="31000" y2="82174"/>
                        <a14:foregroundMark x1="30500" y1="90000" x2="30500" y2="90000"/>
                        <a14:foregroundMark x1="34500" y1="94348" x2="34500" y2="94348"/>
                        <a14:foregroundMark x1="28500" y1="84783" x2="28500" y2="84783"/>
                        <a14:foregroundMark x1="27000" y1="71304" x2="27000" y2="71304"/>
                        <a14:foregroundMark x1="28000" y1="66522" x2="28000" y2="66522"/>
                        <a14:foregroundMark x1="29500" y1="63043" x2="29500" y2="63043"/>
                        <a14:foregroundMark x1="31500" y1="58261" x2="31500" y2="58261"/>
                        <a14:foregroundMark x1="32000" y1="54783" x2="32000" y2="54783"/>
                        <a14:foregroundMark x1="32500" y1="51739" x2="32500" y2="51739"/>
                        <a14:foregroundMark x1="31500" y1="56957" x2="28500" y2="70000"/>
                        <a14:foregroundMark x1="31500" y1="52609" x2="28500" y2="85217"/>
                        <a14:foregroundMark x1="28500" y1="85217" x2="39500" y2="98696"/>
                        <a14:foregroundMark x1="39500" y1="98696" x2="58500" y2="98696"/>
                        <a14:foregroundMark x1="58500" y1="98696" x2="75500" y2="91739"/>
                        <a14:foregroundMark x1="75500" y1="91739" x2="79000" y2="75652"/>
                        <a14:foregroundMark x1="79000" y1="75652" x2="73000" y2="5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58855" y="1424840"/>
            <a:ext cx="1053976" cy="1212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2" descr="Раскраска грибы для детей распечатать бесплатно или скачать | Ozornik.net">
            <a:extLst>
              <a:ext uri="{FF2B5EF4-FFF2-40B4-BE49-F238E27FC236}">
                <a16:creationId xmlns:a16="http://schemas.microsoft.com/office/drawing/2014/main" xmlns="" id="{725671EB-308F-C748-B467-4D20EC265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6087" b="98696" l="1500" r="96500">
                        <a14:foregroundMark x1="92000" y1="39565" x2="92000" y2="39565"/>
                        <a14:foregroundMark x1="96500" y1="33478" x2="96500" y2="33478"/>
                        <a14:foregroundMark x1="41500" y1="6087" x2="41500" y2="6087"/>
                        <a14:foregroundMark x1="8000" y1="28696" x2="8000" y2="28696"/>
                        <a14:foregroundMark x1="1500" y1="36522" x2="1500" y2="36522"/>
                        <a14:foregroundMark x1="3500" y1="35217" x2="3500" y2="35217"/>
                        <a14:foregroundMark x1="4000" y1="34348" x2="4000" y2="34348"/>
                        <a14:foregroundMark x1="41000" y1="51739" x2="41000" y2="51739"/>
                        <a14:foregroundMark x1="46500" y1="50870" x2="46500" y2="50870"/>
                        <a14:foregroundMark x1="56000" y1="50870" x2="56000" y2="50870"/>
                        <a14:foregroundMark x1="63000" y1="49130" x2="63000" y2="49130"/>
                        <a14:foregroundMark x1="69000" y1="48261" x2="69000" y2="48261"/>
                        <a14:foregroundMark x1="71500" y1="55217" x2="71500" y2="55217"/>
                        <a14:foregroundMark x1="72000" y1="62609" x2="72000" y2="62609"/>
                        <a14:foregroundMark x1="54000" y1="61304" x2="54000" y2="61304"/>
                        <a14:foregroundMark x1="43500" y1="59130" x2="43500" y2="59130"/>
                        <a14:foregroundMark x1="36500" y1="60870" x2="36500" y2="60870"/>
                        <a14:foregroundMark x1="32500" y1="60870" x2="32500" y2="60870"/>
                        <a14:foregroundMark x1="29500" y1="68261" x2="29500" y2="68261"/>
                        <a14:foregroundMark x1="31500" y1="73043" x2="31500" y2="73043"/>
                        <a14:foregroundMark x1="31000" y1="82174" x2="31000" y2="82174"/>
                        <a14:foregroundMark x1="30500" y1="90000" x2="30500" y2="90000"/>
                        <a14:foregroundMark x1="34500" y1="94348" x2="34500" y2="94348"/>
                        <a14:foregroundMark x1="28500" y1="84783" x2="28500" y2="84783"/>
                        <a14:foregroundMark x1="27000" y1="71304" x2="27000" y2="71304"/>
                        <a14:foregroundMark x1="28000" y1="66522" x2="28000" y2="66522"/>
                        <a14:foregroundMark x1="29500" y1="63043" x2="29500" y2="63043"/>
                        <a14:foregroundMark x1="31500" y1="58261" x2="31500" y2="58261"/>
                        <a14:foregroundMark x1="32000" y1="54783" x2="32000" y2="54783"/>
                        <a14:foregroundMark x1="32500" y1="51739" x2="32500" y2="51739"/>
                        <a14:foregroundMark x1="31500" y1="56957" x2="28500" y2="70000"/>
                        <a14:foregroundMark x1="31500" y1="52609" x2="28500" y2="85217"/>
                        <a14:foregroundMark x1="28500" y1="85217" x2="39500" y2="98696"/>
                        <a14:foregroundMark x1="39500" y1="98696" x2="58500" y2="98696"/>
                        <a14:foregroundMark x1="58500" y1="98696" x2="75500" y2="91739"/>
                        <a14:foregroundMark x1="75500" y1="91739" x2="79000" y2="75652"/>
                        <a14:foregroundMark x1="79000" y1="75652" x2="73000" y2="5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88520" y="3888480"/>
            <a:ext cx="1053976" cy="1212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2" descr="Раскраска грибы для детей распечатать бесплатно или скачать | Ozornik.net">
            <a:extLst>
              <a:ext uri="{FF2B5EF4-FFF2-40B4-BE49-F238E27FC236}">
                <a16:creationId xmlns:a16="http://schemas.microsoft.com/office/drawing/2014/main" xmlns="" id="{0CB6AAB3-BAA2-534D-BA58-5ACAD15FF3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6087" b="98696" l="1500" r="96500">
                        <a14:foregroundMark x1="92000" y1="39565" x2="92000" y2="39565"/>
                        <a14:foregroundMark x1="96500" y1="33478" x2="96500" y2="33478"/>
                        <a14:foregroundMark x1="41500" y1="6087" x2="41500" y2="6087"/>
                        <a14:foregroundMark x1="8000" y1="28696" x2="8000" y2="28696"/>
                        <a14:foregroundMark x1="1500" y1="36522" x2="1500" y2="36522"/>
                        <a14:foregroundMark x1="3500" y1="35217" x2="3500" y2="35217"/>
                        <a14:foregroundMark x1="4000" y1="34348" x2="4000" y2="34348"/>
                        <a14:foregroundMark x1="41000" y1="51739" x2="41000" y2="51739"/>
                        <a14:foregroundMark x1="46500" y1="50870" x2="46500" y2="50870"/>
                        <a14:foregroundMark x1="56000" y1="50870" x2="56000" y2="50870"/>
                        <a14:foregroundMark x1="63000" y1="49130" x2="63000" y2="49130"/>
                        <a14:foregroundMark x1="69000" y1="48261" x2="69000" y2="48261"/>
                        <a14:foregroundMark x1="71500" y1="55217" x2="71500" y2="55217"/>
                        <a14:foregroundMark x1="72000" y1="62609" x2="72000" y2="62609"/>
                        <a14:foregroundMark x1="54000" y1="61304" x2="54000" y2="61304"/>
                        <a14:foregroundMark x1="43500" y1="59130" x2="43500" y2="59130"/>
                        <a14:foregroundMark x1="36500" y1="60870" x2="36500" y2="60870"/>
                        <a14:foregroundMark x1="32500" y1="60870" x2="32500" y2="60870"/>
                        <a14:foregroundMark x1="29500" y1="68261" x2="29500" y2="68261"/>
                        <a14:foregroundMark x1="31500" y1="73043" x2="31500" y2="73043"/>
                        <a14:foregroundMark x1="31000" y1="82174" x2="31000" y2="82174"/>
                        <a14:foregroundMark x1="30500" y1="90000" x2="30500" y2="90000"/>
                        <a14:foregroundMark x1="34500" y1="94348" x2="34500" y2="94348"/>
                        <a14:foregroundMark x1="28500" y1="84783" x2="28500" y2="84783"/>
                        <a14:foregroundMark x1="27000" y1="71304" x2="27000" y2="71304"/>
                        <a14:foregroundMark x1="28000" y1="66522" x2="28000" y2="66522"/>
                        <a14:foregroundMark x1="29500" y1="63043" x2="29500" y2="63043"/>
                        <a14:foregroundMark x1="31500" y1="58261" x2="31500" y2="58261"/>
                        <a14:foregroundMark x1="32000" y1="54783" x2="32000" y2="54783"/>
                        <a14:foregroundMark x1="32500" y1="51739" x2="32500" y2="51739"/>
                        <a14:foregroundMark x1="31500" y1="56957" x2="28500" y2="70000"/>
                        <a14:foregroundMark x1="31500" y1="52609" x2="28500" y2="85217"/>
                        <a14:foregroundMark x1="28500" y1="85217" x2="39500" y2="98696"/>
                        <a14:foregroundMark x1="39500" y1="98696" x2="58500" y2="98696"/>
                        <a14:foregroundMark x1="58500" y1="98696" x2="75500" y2="91739"/>
                        <a14:foregroundMark x1="75500" y1="91739" x2="79000" y2="75652"/>
                        <a14:foregroundMark x1="79000" y1="75652" x2="73000" y2="5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58855" y="3888480"/>
            <a:ext cx="1053976" cy="1212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2" descr="Раскраска грибы для детей распечатать бесплатно или скачать | Ozornik.net">
            <a:extLst>
              <a:ext uri="{FF2B5EF4-FFF2-40B4-BE49-F238E27FC236}">
                <a16:creationId xmlns:a16="http://schemas.microsoft.com/office/drawing/2014/main" xmlns="" id="{A990B36C-04A0-2349-9B66-40DD65F12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6087" b="98696" l="1500" r="96500">
                        <a14:foregroundMark x1="92000" y1="39565" x2="92000" y2="39565"/>
                        <a14:foregroundMark x1="96500" y1="33478" x2="96500" y2="33478"/>
                        <a14:foregroundMark x1="41500" y1="6087" x2="41500" y2="6087"/>
                        <a14:foregroundMark x1="8000" y1="28696" x2="8000" y2="28696"/>
                        <a14:foregroundMark x1="1500" y1="36522" x2="1500" y2="36522"/>
                        <a14:foregroundMark x1="3500" y1="35217" x2="3500" y2="35217"/>
                        <a14:foregroundMark x1="4000" y1="34348" x2="4000" y2="34348"/>
                        <a14:foregroundMark x1="41000" y1="51739" x2="41000" y2="51739"/>
                        <a14:foregroundMark x1="46500" y1="50870" x2="46500" y2="50870"/>
                        <a14:foregroundMark x1="56000" y1="50870" x2="56000" y2="50870"/>
                        <a14:foregroundMark x1="63000" y1="49130" x2="63000" y2="49130"/>
                        <a14:foregroundMark x1="69000" y1="48261" x2="69000" y2="48261"/>
                        <a14:foregroundMark x1="71500" y1="55217" x2="71500" y2="55217"/>
                        <a14:foregroundMark x1="72000" y1="62609" x2="72000" y2="62609"/>
                        <a14:foregroundMark x1="54000" y1="61304" x2="54000" y2="61304"/>
                        <a14:foregroundMark x1="43500" y1="59130" x2="43500" y2="59130"/>
                        <a14:foregroundMark x1="36500" y1="60870" x2="36500" y2="60870"/>
                        <a14:foregroundMark x1="32500" y1="60870" x2="32500" y2="60870"/>
                        <a14:foregroundMark x1="29500" y1="68261" x2="29500" y2="68261"/>
                        <a14:foregroundMark x1="31500" y1="73043" x2="31500" y2="73043"/>
                        <a14:foregroundMark x1="31000" y1="82174" x2="31000" y2="82174"/>
                        <a14:foregroundMark x1="30500" y1="90000" x2="30500" y2="90000"/>
                        <a14:foregroundMark x1="34500" y1="94348" x2="34500" y2="94348"/>
                        <a14:foregroundMark x1="28500" y1="84783" x2="28500" y2="84783"/>
                        <a14:foregroundMark x1="27000" y1="71304" x2="27000" y2="71304"/>
                        <a14:foregroundMark x1="28000" y1="66522" x2="28000" y2="66522"/>
                        <a14:foregroundMark x1="29500" y1="63043" x2="29500" y2="63043"/>
                        <a14:foregroundMark x1="31500" y1="58261" x2="31500" y2="58261"/>
                        <a14:foregroundMark x1="32000" y1="54783" x2="32000" y2="54783"/>
                        <a14:foregroundMark x1="32500" y1="51739" x2="32500" y2="51739"/>
                        <a14:foregroundMark x1="31500" y1="56957" x2="28500" y2="70000"/>
                        <a14:foregroundMark x1="31500" y1="52609" x2="28500" y2="85217"/>
                        <a14:foregroundMark x1="28500" y1="85217" x2="39500" y2="98696"/>
                        <a14:foregroundMark x1="39500" y1="98696" x2="58500" y2="98696"/>
                        <a14:foregroundMark x1="58500" y1="98696" x2="75500" y2="91739"/>
                        <a14:foregroundMark x1="75500" y1="91739" x2="79000" y2="75652"/>
                        <a14:foregroundMark x1="79000" y1="75652" x2="73000" y2="5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23687" y="2714952"/>
            <a:ext cx="1053976" cy="1212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0252390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Picture background">
            <a:extLst>
              <a:ext uri="{FF2B5EF4-FFF2-40B4-BE49-F238E27FC236}">
                <a16:creationId xmlns:a16="http://schemas.microsoft.com/office/drawing/2014/main" xmlns="" id="{47747EC0-5CC5-0C47-9989-0015A892A9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435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Picture background">
            <a:extLst>
              <a:ext uri="{FF2B5EF4-FFF2-40B4-BE49-F238E27FC236}">
                <a16:creationId xmlns:a16="http://schemas.microsoft.com/office/drawing/2014/main" xmlns="" id="{304D7316-E2A2-834F-8120-AEB54202DC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alphaModFix/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4548" b="98462" l="1737" r="96474">
                        <a14:foregroundMark x1="7579" y1="69365" x2="7579" y2="69365"/>
                        <a14:foregroundMark x1="3211" y1="59130" x2="3211" y2="59130"/>
                        <a14:foregroundMark x1="10158" y1="92977" x2="10158" y2="92977"/>
                        <a14:foregroundMark x1="26842" y1="98729" x2="26842" y2="98729"/>
                        <a14:foregroundMark x1="91947" y1="85953" x2="91947" y2="85953"/>
                        <a14:foregroundMark x1="96474" y1="59799" x2="96474" y2="59799"/>
                        <a14:foregroundMark x1="96474" y1="74247" x2="96474" y2="74247"/>
                        <a14:foregroundMark x1="1789" y1="74047" x2="1789" y2="74047"/>
                        <a14:foregroundMark x1="49421" y1="8696" x2="49421" y2="8696"/>
                        <a14:foregroundMark x1="46263" y1="4548" x2="46263" y2="4548"/>
                        <a14:foregroundMark x1="54947" y1="4548" x2="54947" y2="4548"/>
                        <a14:foregroundMark x1="42316" y1="40736" x2="42316" y2="40736"/>
                        <a14:foregroundMark x1="56474" y1="40936" x2="56474" y2="409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2293"/>
            <a:ext cx="3240360" cy="2549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p14="http://schemas.microsoft.com/office/powerpoint/2010/main" xmlns="" Requires="p14">
          <p:contentPart p14:bwMode="auto" r:id="rId5">
            <p14:nvContentPartPr>
              <p14:cNvPr id="15" name="Рукописный ввод 14">
                <a:extLst>
                  <a:ext uri="{FF2B5EF4-FFF2-40B4-BE49-F238E27FC236}">
                    <a16:creationId xmlns:a16="http://schemas.microsoft.com/office/drawing/2014/main" id="{E5EC845C-D98A-C64C-9013-BA691E4529DD}"/>
                  </a:ext>
                </a:extLst>
              </p14:cNvPr>
              <p14:cNvContentPartPr/>
              <p14:nvPr/>
            </p14:nvContentPartPr>
            <p14:xfrm>
              <a:off x="357534" y="2203166"/>
              <a:ext cx="6776640" cy="3093840"/>
            </p14:xfrm>
          </p:contentPart>
        </mc:Choice>
        <mc:Fallback>
          <p:pic>
            <p:nvPicPr>
              <p:cNvPr id="15" name="Рукописный ввод 14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E5EC845C-D98A-C64C-9013-BA691E4529DD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348534" y="2194166"/>
                <a:ext cx="6794279" cy="3111480"/>
              </a:xfrm>
              <a:prstGeom prst="rect">
                <a:avLst/>
              </a:prstGeom>
            </p:spPr>
          </p:pic>
        </mc:Fallback>
      </mc:AlternateContent>
      <p:grpSp>
        <p:nvGrpSpPr>
          <p:cNvPr id="18" name="Группа 17">
            <a:extLst>
              <a:ext uri="{FF2B5EF4-FFF2-40B4-BE49-F238E27FC236}">
                <a16:creationId xmlns:a16="http://schemas.microsoft.com/office/drawing/2014/main" xmlns="" id="{18ECA2AC-3786-D740-B579-EE6850EE3A79}"/>
              </a:ext>
            </a:extLst>
          </p:cNvPr>
          <p:cNvGrpSpPr/>
          <p:nvPr/>
        </p:nvGrpSpPr>
        <p:grpSpPr>
          <a:xfrm>
            <a:off x="676494" y="2651366"/>
            <a:ext cx="6936840" cy="3290040"/>
            <a:chOff x="676494" y="2651366"/>
            <a:chExt cx="6936840" cy="3290040"/>
          </a:xfrm>
        </p:grpSpPr>
        <mc:AlternateContent xmlns:mc="http://schemas.openxmlformats.org/markup-compatibility/2006">
          <mc:Choice xmlns:p14="http://schemas.microsoft.com/office/powerpoint/2010/main" xmlns="" Requires="p14">
            <p:contentPart p14:bwMode="auto" r:id="rId7">
              <p14:nvContentPartPr>
                <p14:cNvPr id="7" name="Рукописный ввод 6">
                  <a:extLst>
                    <a:ext uri="{FF2B5EF4-FFF2-40B4-BE49-F238E27FC236}">
                      <a16:creationId xmlns:a16="http://schemas.microsoft.com/office/drawing/2014/main" id="{22AD62FE-EFE8-BB43-B118-D9318B7DEE92}"/>
                    </a:ext>
                  </a:extLst>
                </p14:cNvPr>
                <p14:cNvContentPartPr/>
                <p14:nvPr/>
              </p14:nvContentPartPr>
              <p14:xfrm>
                <a:off x="676494" y="2651366"/>
                <a:ext cx="6469200" cy="2988360"/>
              </p14:xfrm>
            </p:contentPart>
          </mc:Choice>
          <mc:Fallback>
            <p:pic>
              <p:nvPicPr>
                <p:cNvPr id="7" name="Рукописный ввод 6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22AD62FE-EFE8-BB43-B118-D9318B7DEE92}"/>
                    </a:ext>
                  </a:extLst>
                </p:cNvPr>
                <p:cNvPicPr/>
                <p:nvPr/>
              </p:nvPicPr>
              <p:blipFill>
                <a:blip r:embed="rId8" cstate="print"/>
                <a:stretch>
                  <a:fillRect/>
                </a:stretch>
              </p:blipFill>
              <p:spPr>
                <a:xfrm>
                  <a:off x="667494" y="2642366"/>
                  <a:ext cx="6486840" cy="300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="" Requires="p14">
            <p:contentPart p14:bwMode="auto" r:id="rId9">
              <p14:nvContentPartPr>
                <p14:cNvPr id="9" name="Рукописный ввод 8">
                  <a:extLst>
                    <a:ext uri="{FF2B5EF4-FFF2-40B4-BE49-F238E27FC236}">
                      <a16:creationId xmlns:a16="http://schemas.microsoft.com/office/drawing/2014/main" id="{1052ACE8-9205-C146-A7D2-EFE8A0515C11}"/>
                    </a:ext>
                  </a:extLst>
                </p14:cNvPr>
                <p14:cNvContentPartPr/>
                <p14:nvPr/>
              </p14:nvContentPartPr>
              <p14:xfrm>
                <a:off x="7145334" y="2651366"/>
                <a:ext cx="360" cy="360"/>
              </p14:xfrm>
            </p:contentPart>
          </mc:Choice>
          <mc:Fallback>
            <p:pic>
              <p:nvPicPr>
                <p:cNvPr id="9" name="Рукописный ввод 8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1052ACE8-9205-C146-A7D2-EFE8A0515C11}"/>
                    </a:ext>
                  </a:extLst>
                </p:cNvPr>
                <p:cNvPicPr/>
                <p:nvPr/>
              </p:nvPicPr>
              <p:blipFill>
                <a:blip r:embed="rId10" cstate="print"/>
                <a:stretch>
                  <a:fillRect/>
                </a:stretch>
              </p:blipFill>
              <p:spPr>
                <a:xfrm>
                  <a:off x="7136334" y="2642366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="" Requires="p14">
            <p:contentPart p14:bwMode="auto" r:id="rId11">
              <p14:nvContentPartPr>
                <p14:cNvPr id="11" name="Рукописный ввод 10">
                  <a:extLst>
                    <a:ext uri="{FF2B5EF4-FFF2-40B4-BE49-F238E27FC236}">
                      <a16:creationId xmlns:a16="http://schemas.microsoft.com/office/drawing/2014/main" id="{28E28C9C-9338-9A4C-A143-A0FB9910093E}"/>
                    </a:ext>
                  </a:extLst>
                </p14:cNvPr>
                <p14:cNvContentPartPr/>
                <p14:nvPr/>
              </p14:nvContentPartPr>
              <p14:xfrm>
                <a:off x="1076454" y="2669366"/>
                <a:ext cx="6536880" cy="3272040"/>
              </p14:xfrm>
            </p:contentPart>
          </mc:Choice>
          <mc:Fallback>
            <p:pic>
              <p:nvPicPr>
                <p:cNvPr id="11" name="Рукописный ввод 10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28E28C9C-9338-9A4C-A143-A0FB9910093E}"/>
                    </a:ext>
                  </a:extLst>
                </p:cNvPr>
                <p:cNvPicPr/>
                <p:nvPr/>
              </p:nvPicPr>
              <p:blipFill>
                <a:blip r:embed="rId12" cstate="print"/>
                <a:stretch>
                  <a:fillRect/>
                </a:stretch>
              </p:blipFill>
              <p:spPr>
                <a:xfrm>
                  <a:off x="1067454" y="2660366"/>
                  <a:ext cx="6554520" cy="328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="" Requires="p14">
            <p:contentPart p14:bwMode="auto" r:id="rId13">
              <p14:nvContentPartPr>
                <p14:cNvPr id="13" name="Рукописный ввод 12">
                  <a:extLst>
                    <a:ext uri="{FF2B5EF4-FFF2-40B4-BE49-F238E27FC236}">
                      <a16:creationId xmlns:a16="http://schemas.microsoft.com/office/drawing/2014/main" id="{3DA18C83-539F-8841-9619-54D4AFF4464D}"/>
                    </a:ext>
                  </a:extLst>
                </p14:cNvPr>
                <p14:cNvContentPartPr/>
                <p14:nvPr/>
              </p14:nvContentPartPr>
              <p14:xfrm>
                <a:off x="7612974" y="2669366"/>
                <a:ext cx="360" cy="360"/>
              </p14:xfrm>
            </p:contentPart>
          </mc:Choice>
          <mc:Fallback>
            <p:pic>
              <p:nvPicPr>
                <p:cNvPr id="13" name="Рукописный ввод 12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3DA18C83-539F-8841-9619-54D4AFF4464D}"/>
                    </a:ext>
                  </a:extLst>
                </p:cNvPr>
                <p:cNvPicPr/>
                <p:nvPr/>
              </p:nvPicPr>
              <p:blipFill>
                <a:blip r:embed="rId10" cstate="print"/>
                <a:stretch>
                  <a:fillRect/>
                </a:stretch>
              </p:blipFill>
              <p:spPr>
                <a:xfrm>
                  <a:off x="7603974" y="2660366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="" Requires="p14">
            <p:contentPart p14:bwMode="auto" r:id="rId14">
              <p14:nvContentPartPr>
                <p14:cNvPr id="17" name="Рукописный ввод 16">
                  <a:extLst>
                    <a:ext uri="{FF2B5EF4-FFF2-40B4-BE49-F238E27FC236}">
                      <a16:creationId xmlns:a16="http://schemas.microsoft.com/office/drawing/2014/main" id="{8089B691-C0E0-ED4B-97ED-4DF2284774FA}"/>
                    </a:ext>
                  </a:extLst>
                </p14:cNvPr>
                <p14:cNvContentPartPr/>
                <p14:nvPr/>
              </p14:nvContentPartPr>
              <p14:xfrm>
                <a:off x="802854" y="2964206"/>
                <a:ext cx="5338800" cy="2471400"/>
              </p14:xfrm>
            </p:contentPart>
          </mc:Choice>
          <mc:Fallback>
            <p:pic>
              <p:nvPicPr>
                <p:cNvPr id="17" name="Рукописный ввод 16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8089B691-C0E0-ED4B-97ED-4DF2284774FA}"/>
                    </a:ext>
                  </a:extLst>
                </p:cNvPr>
                <p:cNvPicPr/>
                <p:nvPr/>
              </p:nvPicPr>
              <p:blipFill>
                <a:blip r:embed="rId15" cstate="print"/>
                <a:stretch>
                  <a:fillRect/>
                </a:stretch>
              </p:blipFill>
              <p:spPr>
                <a:xfrm>
                  <a:off x="793854" y="2955206"/>
                  <a:ext cx="5356440" cy="2489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xmlns="" Requires="p14">
          <p:contentPart p14:bwMode="auto" r:id="rId16">
            <p14:nvContentPartPr>
              <p14:cNvPr id="19" name="Рукописный ввод 18">
                <a:extLst>
                  <a:ext uri="{FF2B5EF4-FFF2-40B4-BE49-F238E27FC236}">
                    <a16:creationId xmlns:a16="http://schemas.microsoft.com/office/drawing/2014/main" id="{8F638FFD-084B-0A47-B229-EB222B67CED4}"/>
                  </a:ext>
                </a:extLst>
              </p14:cNvPr>
              <p14:cNvContentPartPr/>
              <p14:nvPr/>
            </p14:nvContentPartPr>
            <p14:xfrm>
              <a:off x="488934" y="2555966"/>
              <a:ext cx="6005520" cy="2395800"/>
            </p14:xfrm>
          </p:contentPart>
        </mc:Choice>
        <mc:Fallback>
          <p:pic>
            <p:nvPicPr>
              <p:cNvPr id="19" name="Рукописный ввод 18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8F638FFD-084B-0A47-B229-EB222B67CED4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434934" y="2447982"/>
                <a:ext cx="6113160" cy="261140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18">
            <p14:nvContentPartPr>
              <p14:cNvPr id="20" name="Рукописный ввод 19">
                <a:extLst>
                  <a:ext uri="{FF2B5EF4-FFF2-40B4-BE49-F238E27FC236}">
                    <a16:creationId xmlns:a16="http://schemas.microsoft.com/office/drawing/2014/main" id="{D833B1DF-6A0A-1346-8879-91EA3C5F4CE3}"/>
                  </a:ext>
                </a:extLst>
              </p14:cNvPr>
              <p14:cNvContentPartPr/>
              <p14:nvPr/>
            </p14:nvContentPartPr>
            <p14:xfrm>
              <a:off x="1030014" y="2723366"/>
              <a:ext cx="6363000" cy="2898000"/>
            </p14:xfrm>
          </p:contentPart>
        </mc:Choice>
        <mc:Fallback>
          <p:pic>
            <p:nvPicPr>
              <p:cNvPr id="20" name="Рукописный ввод 19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D833B1DF-6A0A-1346-8879-91EA3C5F4CE3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976014" y="2615353"/>
                <a:ext cx="6470640" cy="311366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20">
            <p14:nvContentPartPr>
              <p14:cNvPr id="21" name="Рукописный ввод 20">
                <a:extLst>
                  <a:ext uri="{FF2B5EF4-FFF2-40B4-BE49-F238E27FC236}">
                    <a16:creationId xmlns:a16="http://schemas.microsoft.com/office/drawing/2014/main" id="{FE23E95E-D943-A044-8A9F-2D6F087E9817}"/>
                  </a:ext>
                </a:extLst>
              </p14:cNvPr>
              <p14:cNvContentPartPr/>
              <p14:nvPr/>
            </p14:nvContentPartPr>
            <p14:xfrm>
              <a:off x="438174" y="2464166"/>
              <a:ext cx="6605640" cy="2596680"/>
            </p14:xfrm>
          </p:contentPart>
        </mc:Choice>
        <mc:Fallback>
          <p:pic>
            <p:nvPicPr>
              <p:cNvPr id="21" name="Рукописный ввод 20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FE23E95E-D943-A044-8A9F-2D6F087E9817}"/>
                  </a:ext>
                </a:extLst>
              </p:cNvPr>
              <p:cNvPicPr/>
              <p:nvPr/>
            </p:nvPicPr>
            <p:blipFill>
              <a:blip r:embed="rId21" cstate="print"/>
              <a:stretch>
                <a:fillRect/>
              </a:stretch>
            </p:blipFill>
            <p:spPr>
              <a:xfrm>
                <a:off x="384174" y="2356166"/>
                <a:ext cx="6713280" cy="281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22">
            <p14:nvContentPartPr>
              <p14:cNvPr id="22" name="Рукописный ввод 21">
                <a:extLst>
                  <a:ext uri="{FF2B5EF4-FFF2-40B4-BE49-F238E27FC236}">
                    <a16:creationId xmlns:a16="http://schemas.microsoft.com/office/drawing/2014/main" id="{3854FCB4-D504-624E-BD62-F020C34F97D4}"/>
                  </a:ext>
                </a:extLst>
              </p14:cNvPr>
              <p14:cNvContentPartPr/>
              <p14:nvPr/>
            </p14:nvContentPartPr>
            <p14:xfrm>
              <a:off x="889614" y="5498246"/>
              <a:ext cx="174960" cy="260280"/>
            </p14:xfrm>
          </p:contentPart>
        </mc:Choice>
        <mc:Fallback>
          <p:pic>
            <p:nvPicPr>
              <p:cNvPr id="22" name="Рукописный ввод 21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3854FCB4-D504-624E-BD62-F020C34F97D4}"/>
                  </a:ext>
                </a:extLst>
              </p:cNvPr>
              <p:cNvPicPr/>
              <p:nvPr/>
            </p:nvPicPr>
            <p:blipFill>
              <a:blip r:embed="rId23" cstate="print"/>
              <a:stretch>
                <a:fillRect/>
              </a:stretch>
            </p:blipFill>
            <p:spPr>
              <a:xfrm>
                <a:off x="835614" y="5390246"/>
                <a:ext cx="282600" cy="47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24">
            <p14:nvContentPartPr>
              <p14:cNvPr id="24" name="Рукописный ввод 23">
                <a:extLst>
                  <a:ext uri="{FF2B5EF4-FFF2-40B4-BE49-F238E27FC236}">
                    <a16:creationId xmlns:a16="http://schemas.microsoft.com/office/drawing/2014/main" id="{B2764811-0FEB-9540-98A6-BA010D2347D3}"/>
                  </a:ext>
                </a:extLst>
              </p14:cNvPr>
              <p14:cNvContentPartPr/>
              <p14:nvPr/>
            </p14:nvContentPartPr>
            <p14:xfrm>
              <a:off x="476334" y="2360846"/>
              <a:ext cx="6828840" cy="2975760"/>
            </p14:xfrm>
          </p:contentPart>
        </mc:Choice>
        <mc:Fallback>
          <p:pic>
            <p:nvPicPr>
              <p:cNvPr id="24" name="Рукописный ввод 23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B2764811-0FEB-9540-98A6-BA010D2347D3}"/>
                  </a:ext>
                </a:extLst>
              </p:cNvPr>
              <p:cNvPicPr/>
              <p:nvPr/>
            </p:nvPicPr>
            <p:blipFill>
              <a:blip r:embed="rId25" cstate="print"/>
              <a:stretch>
                <a:fillRect/>
              </a:stretch>
            </p:blipFill>
            <p:spPr>
              <a:xfrm>
                <a:off x="422334" y="2252846"/>
                <a:ext cx="6936480" cy="319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26">
            <p14:nvContentPartPr>
              <p14:cNvPr id="25" name="Рукописный ввод 24">
                <a:extLst>
                  <a:ext uri="{FF2B5EF4-FFF2-40B4-BE49-F238E27FC236}">
                    <a16:creationId xmlns:a16="http://schemas.microsoft.com/office/drawing/2014/main" id="{E7D62BF9-B774-8648-A694-2544879856C1}"/>
                  </a:ext>
                </a:extLst>
              </p14:cNvPr>
              <p14:cNvContentPartPr/>
              <p14:nvPr/>
            </p14:nvContentPartPr>
            <p14:xfrm>
              <a:off x="856854" y="2589724"/>
              <a:ext cx="6837084" cy="3021562"/>
            </p14:xfrm>
          </p:contentPart>
        </mc:Choice>
        <mc:Fallback>
          <p:pic>
            <p:nvPicPr>
              <p:cNvPr id="25" name="Рукописный ввод 24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E7D62BF9-B774-8648-A694-2544879856C1}"/>
                  </a:ext>
                </a:extLst>
              </p:cNvPr>
              <p:cNvPicPr/>
              <p:nvPr/>
            </p:nvPicPr>
            <p:blipFill>
              <a:blip r:embed="rId27" cstate="print"/>
              <a:stretch>
                <a:fillRect/>
              </a:stretch>
            </p:blipFill>
            <p:spPr>
              <a:xfrm>
                <a:off x="802854" y="2481734"/>
                <a:ext cx="6944723" cy="3237182"/>
              </a:xfrm>
              <a:prstGeom prst="rect">
                <a:avLst/>
              </a:prstGeom>
            </p:spPr>
          </p:pic>
        </mc:Fallback>
      </mc:AlternateContent>
      <p:sp>
        <p:nvSpPr>
          <p:cNvPr id="26" name="Овал 25">
            <a:extLst>
              <a:ext uri="{FF2B5EF4-FFF2-40B4-BE49-F238E27FC236}">
                <a16:creationId xmlns:a16="http://schemas.microsoft.com/office/drawing/2014/main" xmlns="" id="{55248ACB-2B2E-8E43-BC25-C197BBA0E5DC}"/>
              </a:ext>
            </a:extLst>
          </p:cNvPr>
          <p:cNvSpPr/>
          <p:nvPr/>
        </p:nvSpPr>
        <p:spPr>
          <a:xfrm>
            <a:off x="5868144" y="1971961"/>
            <a:ext cx="432048" cy="47532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Century Schoolbook" panose="02040604050505020304" pitchFamily="18" charset="0"/>
              </a:rPr>
              <a:t>1</a:t>
            </a:r>
          </a:p>
        </p:txBody>
      </p:sp>
      <p:sp>
        <p:nvSpPr>
          <p:cNvPr id="37" name="Овал 36">
            <a:extLst>
              <a:ext uri="{FF2B5EF4-FFF2-40B4-BE49-F238E27FC236}">
                <a16:creationId xmlns:a16="http://schemas.microsoft.com/office/drawing/2014/main" xmlns="" id="{20ACD2CB-8843-1D41-9E54-410CDD55043D}"/>
              </a:ext>
            </a:extLst>
          </p:cNvPr>
          <p:cNvSpPr/>
          <p:nvPr/>
        </p:nvSpPr>
        <p:spPr>
          <a:xfrm>
            <a:off x="8133266" y="1965503"/>
            <a:ext cx="432048" cy="47532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Century Schoolbook" panose="02040604050505020304" pitchFamily="18" charset="0"/>
              </a:rPr>
              <a:t>2</a:t>
            </a:r>
          </a:p>
        </p:txBody>
      </p:sp>
      <p:pic>
        <p:nvPicPr>
          <p:cNvPr id="23" name="Picture 14">
            <a:extLst>
              <a:ext uri="{FF2B5EF4-FFF2-40B4-BE49-F238E27FC236}">
                <a16:creationId xmlns:a16="http://schemas.microsoft.com/office/drawing/2014/main" xmlns="" id="{49163F0A-6D17-3C49-9FA1-C862BCFBD8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 cstate="print">
            <a:extLst>
              <a:ext uri="{BEBA8EAE-BF5A-486C-A8C5-ECC9F3942E4B}">
                <a14:imgProps xmlns:a14="http://schemas.microsoft.com/office/drawing/2010/main" xmlns="">
                  <a14:imgLayer r:embed="rId29">
                    <a14:imgEffect>
                      <a14:backgroundRemoval t="4375" b="92500" l="10000" r="90000">
                        <a14:foregroundMark x1="25938" y1="9688" x2="25938" y2="9688"/>
                        <a14:foregroundMark x1="52500" y1="8125" x2="52500" y2="8125"/>
                        <a14:foregroundMark x1="51875" y1="4375" x2="51875" y2="4375"/>
                        <a14:foregroundMark x1="71563" y1="30938" x2="71563" y2="30938"/>
                        <a14:foregroundMark x1="65000" y1="40625" x2="65000" y2="40625"/>
                        <a14:foregroundMark x1="40625" y1="92500" x2="40625" y2="92500"/>
                        <a14:foregroundMark x1="18438" y1="89375" x2="18438" y2="89375"/>
                        <a14:foregroundMark x1="17813" y1="88438" x2="17813" y2="88438"/>
                        <a14:foregroundMark x1="15937" y1="88438" x2="15937" y2="88438"/>
                        <a14:foregroundMark x1="14063" y1="87188" x2="14063" y2="87188"/>
                        <a14:foregroundMark x1="14063" y1="87813" x2="25313" y2="89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4492" y="1780658"/>
            <a:ext cx="778245" cy="778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>
            <a:extLst>
              <a:ext uri="{FF2B5EF4-FFF2-40B4-BE49-F238E27FC236}">
                <a16:creationId xmlns:a16="http://schemas.microsoft.com/office/drawing/2014/main" xmlns="" id="{ABF0BA16-9C76-504E-8939-04583E9516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 cstate="print">
            <a:extLst>
              <a:ext uri="{BEBA8EAE-BF5A-486C-A8C5-ECC9F3942E4B}">
                <a14:imgProps xmlns:a14="http://schemas.microsoft.com/office/drawing/2010/main" xmlns="">
                  <a14:imgLayer r:embed="rId3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78154" y="2039776"/>
            <a:ext cx="1142246" cy="1142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Милый маленький зайчик с корзиной пасхальных яиц | Премиум векторы">
            <a:extLst>
              <a:ext uri="{FF2B5EF4-FFF2-40B4-BE49-F238E27FC236}">
                <a16:creationId xmlns:a16="http://schemas.microsoft.com/office/drawing/2014/main" xmlns="" id="{13AA8C55-C79C-7A4D-AB65-E1743B86A4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2" cstate="print">
            <a:extLst>
              <a:ext uri="{BEBA8EAE-BF5A-486C-A8C5-ECC9F3942E4B}">
                <a14:imgProps xmlns:a14="http://schemas.microsoft.com/office/drawing/2010/main" xmlns="">
                  <a14:imgLayer r:embed="rId33">
                    <a14:imgEffect>
                      <a14:backgroundRemoval t="4000" b="95111" l="9778" r="89778">
                        <a14:foregroundMark x1="48444" y1="8000" x2="48444" y2="8000"/>
                        <a14:foregroundMark x1="50222" y1="4444" x2="50222" y2="4444"/>
                        <a14:backgroundMark x1="32444" y1="88000" x2="32444" y2="88000"/>
                        <a14:backgroundMark x1="33333" y1="89333" x2="33333" y2="89333"/>
                        <a14:backgroundMark x1="33333" y1="89333" x2="33333" y2="89333"/>
                        <a14:backgroundMark x1="33333" y1="89333" x2="33333" y2="89333"/>
                        <a14:backgroundMark x1="25333" y1="86667" x2="51111" y2="95111"/>
                        <a14:backgroundMark x1="51111" y1="95111" x2="72000" y2="89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34338" y="1871628"/>
            <a:ext cx="1265356" cy="1265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Овал 29">
            <a:extLst>
              <a:ext uri="{FF2B5EF4-FFF2-40B4-BE49-F238E27FC236}">
                <a16:creationId xmlns:a16="http://schemas.microsoft.com/office/drawing/2014/main" xmlns="" id="{81B82DAF-CC18-EC44-AAAF-501002E681BE}"/>
              </a:ext>
            </a:extLst>
          </p:cNvPr>
          <p:cNvSpPr/>
          <p:nvPr/>
        </p:nvSpPr>
        <p:spPr>
          <a:xfrm>
            <a:off x="6514805" y="1703477"/>
            <a:ext cx="432048" cy="47532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Century Schoolbook" panose="02040604050505020304" pitchFamily="18" charset="0"/>
              </a:rPr>
              <a:t>3</a:t>
            </a:r>
          </a:p>
        </p:txBody>
      </p:sp>
      <p:pic>
        <p:nvPicPr>
          <p:cNvPr id="28" name="Picture 2" descr="Лиса из сказки — картинка для детей. Скачать бесплатно.">
            <a:extLst>
              <a:ext uri="{FF2B5EF4-FFF2-40B4-BE49-F238E27FC236}">
                <a16:creationId xmlns:a16="http://schemas.microsoft.com/office/drawing/2014/main" xmlns="" id="{607C5877-23C1-4240-B9A5-8337B22540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4" cstate="print">
            <a:extLst>
              <a:ext uri="{BEBA8EAE-BF5A-486C-A8C5-ECC9F3942E4B}">
                <a14:imgProps xmlns:a14="http://schemas.microsoft.com/office/drawing/2010/main" xmlns="">
                  <a14:imgLayer r:embed="rId35">
                    <a14:imgEffect>
                      <a14:backgroundRemoval t="6009" b="97425" l="922" r="96774">
                        <a14:foregroundMark x1="44240" y1="6009" x2="44240" y2="6009"/>
                        <a14:foregroundMark x1="61290" y1="6867" x2="61290" y2="6867"/>
                        <a14:foregroundMark x1="62673" y1="10300" x2="62673" y2="10300"/>
                        <a14:foregroundMark x1="48848" y1="29614" x2="48848" y2="29614"/>
                        <a14:foregroundMark x1="47005" y1="22747" x2="47005" y2="22747"/>
                        <a14:foregroundMark x1="82028" y1="30472" x2="82028" y2="30472"/>
                        <a14:foregroundMark x1="89862" y1="30043" x2="89862" y2="30043"/>
                        <a14:foregroundMark x1="91244" y1="27897" x2="91244" y2="27897"/>
                        <a14:foregroundMark x1="85253" y1="26609" x2="85253" y2="26609"/>
                        <a14:foregroundMark x1="73733" y1="30472" x2="73733" y2="30472"/>
                        <a14:foregroundMark x1="92627" y1="27039" x2="92627" y2="27039"/>
                        <a14:foregroundMark x1="92627" y1="26609" x2="92627" y2="26609"/>
                        <a14:foregroundMark x1="11521" y1="22747" x2="11521" y2="22747"/>
                        <a14:foregroundMark x1="5991" y1="18026" x2="5991" y2="18026"/>
                        <a14:foregroundMark x1="5069" y1="24893" x2="5069" y2="24893"/>
                        <a14:foregroundMark x1="10138" y1="27897" x2="10138" y2="27897"/>
                        <a14:foregroundMark x1="13825" y1="24893" x2="13825" y2="24893"/>
                        <a14:foregroundMark x1="12903" y1="22318" x2="12903" y2="22318"/>
                        <a14:foregroundMark x1="10138" y1="16738" x2="10138" y2="16738"/>
                        <a14:foregroundMark x1="3226" y1="18884" x2="3226" y2="18884"/>
                        <a14:foregroundMark x1="2765" y1="18884" x2="4147" y2="17167"/>
                        <a14:foregroundMark x1="3687" y1="21030" x2="3687" y2="21030"/>
                        <a14:foregroundMark x1="5530" y1="24893" x2="5530" y2="24893"/>
                        <a14:foregroundMark x1="11982" y1="26609" x2="11982" y2="26609"/>
                        <a14:foregroundMark x1="15207" y1="24893" x2="15207" y2="24893"/>
                        <a14:foregroundMark x1="16129" y1="21459" x2="16129" y2="21459"/>
                        <a14:foregroundMark x1="15668" y1="20172" x2="15668" y2="20172"/>
                        <a14:foregroundMark x1="15207" y1="18455" x2="15207" y2="18455"/>
                        <a14:foregroundMark x1="11982" y1="16738" x2="11982" y2="16738"/>
                        <a14:foregroundMark x1="14747" y1="16738" x2="14747" y2="16738"/>
                        <a14:foregroundMark x1="17051" y1="20601" x2="17051" y2="20601"/>
                        <a14:foregroundMark x1="18433" y1="23176" x2="18433" y2="23176"/>
                        <a14:foregroundMark x1="19816" y1="23605" x2="19816" y2="23605"/>
                        <a14:foregroundMark x1="18433" y1="19742" x2="18433" y2="19742"/>
                        <a14:foregroundMark x1="17972" y1="17597" x2="17972" y2="17597"/>
                        <a14:foregroundMark x1="15207" y1="15021" x2="15207" y2="15021"/>
                        <a14:foregroundMark x1="11982" y1="15021" x2="11982" y2="15021"/>
                        <a14:foregroundMark x1="5991" y1="15451" x2="5991" y2="15451"/>
                        <a14:foregroundMark x1="4147" y1="15451" x2="4147" y2="15451"/>
                        <a14:foregroundMark x1="922" y1="22318" x2="922" y2="22318"/>
                        <a14:foregroundMark x1="2765" y1="26609" x2="2765" y2="26609"/>
                        <a14:foregroundMark x1="5991" y1="30472" x2="5991" y2="30472"/>
                        <a14:foregroundMark x1="11521" y1="30901" x2="11521" y2="30901"/>
                        <a14:foregroundMark x1="17051" y1="30472" x2="17051" y2="30472"/>
                        <a14:foregroundMark x1="18894" y1="25751" x2="18894" y2="25751"/>
                        <a14:foregroundMark x1="18894" y1="19313" x2="18894" y2="19313"/>
                        <a14:foregroundMark x1="14747" y1="14592" x2="14747" y2="14592"/>
                        <a14:foregroundMark x1="7834" y1="14592" x2="7834" y2="14592"/>
                        <a14:foregroundMark x1="46083" y1="93991" x2="46083" y2="93991"/>
                        <a14:foregroundMark x1="53917" y1="97854" x2="53917" y2="97854"/>
                        <a14:foregroundMark x1="94931" y1="25751" x2="94931" y2="25751"/>
                        <a14:foregroundMark x1="95853" y1="23176" x2="95853" y2="23176"/>
                        <a14:foregroundMark x1="96774" y1="23176" x2="96774" y2="23176"/>
                        <a14:foregroundMark x1="96774" y1="22318" x2="96774" y2="22318"/>
                        <a14:foregroundMark x1="96774" y1="22318" x2="96774" y2="223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01476" y="1838946"/>
            <a:ext cx="1309596" cy="1406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Овал 28">
            <a:extLst>
              <a:ext uri="{FF2B5EF4-FFF2-40B4-BE49-F238E27FC236}">
                <a16:creationId xmlns:a16="http://schemas.microsoft.com/office/drawing/2014/main" xmlns="" id="{10614852-15EC-5F40-8E36-8CC239068F6B}"/>
              </a:ext>
            </a:extLst>
          </p:cNvPr>
          <p:cNvSpPr/>
          <p:nvPr/>
        </p:nvSpPr>
        <p:spPr>
          <a:xfrm>
            <a:off x="7451614" y="1677481"/>
            <a:ext cx="432048" cy="47532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Century Schoolbook" panose="02040604050505020304" pitchFamily="18" charset="0"/>
              </a:rPr>
              <a:t>4</a:t>
            </a:r>
          </a:p>
        </p:txBody>
      </p:sp>
      <p:pic>
        <p:nvPicPr>
          <p:cNvPr id="31" name="Picture 6" descr="Картинки волка для детей из сказок - Фото подборки 3">
            <a:extLst>
              <a:ext uri="{FF2B5EF4-FFF2-40B4-BE49-F238E27FC236}">
                <a16:creationId xmlns:a16="http://schemas.microsoft.com/office/drawing/2014/main" xmlns="" id="{5EC99A5C-1072-E049-AB78-10CAE86057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6" cstate="print">
            <a:extLst>
              <a:ext uri="{BEBA8EAE-BF5A-486C-A8C5-ECC9F3942E4B}">
                <a14:imgProps xmlns:a14="http://schemas.microsoft.com/office/drawing/2010/main" xmlns="">
                  <a14:imgLayer r:embed="rId37">
                    <a14:imgEffect>
                      <a14:backgroundRemoval t="9738" b="89888" l="5820" r="93651">
                        <a14:foregroundMark x1="6349" y1="56180" x2="6349" y2="56180"/>
                        <a14:foregroundMark x1="83069" y1="40075" x2="83069" y2="40075"/>
                        <a14:foregroundMark x1="88889" y1="74906" x2="88889" y2="74906"/>
                        <a14:foregroundMark x1="93651" y1="67041" x2="93651" y2="67041"/>
                        <a14:foregroundMark x1="78307" y1="54682" x2="78307" y2="54682"/>
                        <a14:backgroundMark x1="65079" y1="55805" x2="65079" y2="55805"/>
                        <a14:backgroundMark x1="82011" y1="40824" x2="82011" y2="40824"/>
                        <a14:backgroundMark x1="83069" y1="40075" x2="83069" y2="400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11244"/>
            <a:ext cx="1427458" cy="2016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Овал 31">
            <a:extLst>
              <a:ext uri="{FF2B5EF4-FFF2-40B4-BE49-F238E27FC236}">
                <a16:creationId xmlns:a16="http://schemas.microsoft.com/office/drawing/2014/main" xmlns="" id="{ACFC6CEF-F49A-504B-838C-EC6D77D88EA3}"/>
              </a:ext>
            </a:extLst>
          </p:cNvPr>
          <p:cNvSpPr/>
          <p:nvPr/>
        </p:nvSpPr>
        <p:spPr>
          <a:xfrm>
            <a:off x="6983670" y="861745"/>
            <a:ext cx="432048" cy="47532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Century Schoolbook" panose="02040604050505020304" pitchFamily="18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xmlns="" val="48108675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521 -0.02199 L 0.76823 -0.28865 " pathEditMode="relative" ptsTypes="AA">
                                      <p:cBhvr>
                                        <p:cTn id="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Picture background">
            <a:extLst>
              <a:ext uri="{FF2B5EF4-FFF2-40B4-BE49-F238E27FC236}">
                <a16:creationId xmlns:a16="http://schemas.microsoft.com/office/drawing/2014/main" xmlns="" id="{47747EC0-5CC5-0C47-9989-0015A892A9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435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Picture background">
            <a:extLst>
              <a:ext uri="{FF2B5EF4-FFF2-40B4-BE49-F238E27FC236}">
                <a16:creationId xmlns:a16="http://schemas.microsoft.com/office/drawing/2014/main" xmlns="" id="{304D7316-E2A2-834F-8120-AEB54202DC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alphaModFix/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4548" b="98462" l="1737" r="96474">
                        <a14:foregroundMark x1="7579" y1="69365" x2="7579" y2="69365"/>
                        <a14:foregroundMark x1="3211" y1="59130" x2="3211" y2="59130"/>
                        <a14:foregroundMark x1="10158" y1="92977" x2="10158" y2="92977"/>
                        <a14:foregroundMark x1="26842" y1="98729" x2="26842" y2="98729"/>
                        <a14:foregroundMark x1="91947" y1="85953" x2="91947" y2="85953"/>
                        <a14:foregroundMark x1="96474" y1="59799" x2="96474" y2="59799"/>
                        <a14:foregroundMark x1="96474" y1="74247" x2="96474" y2="74247"/>
                        <a14:foregroundMark x1="1789" y1="74047" x2="1789" y2="74047"/>
                        <a14:foregroundMark x1="49421" y1="8696" x2="49421" y2="8696"/>
                        <a14:foregroundMark x1="46263" y1="4548" x2="46263" y2="4548"/>
                        <a14:foregroundMark x1="54947" y1="4548" x2="54947" y2="4548"/>
                        <a14:foregroundMark x1="42316" y1="40736" x2="42316" y2="40736"/>
                        <a14:foregroundMark x1="56474" y1="40936" x2="56474" y2="409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2293"/>
            <a:ext cx="3240360" cy="2549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p14="http://schemas.microsoft.com/office/powerpoint/2010/main" xmlns="" Requires="p14">
          <p:contentPart p14:bwMode="auto" r:id="rId5">
            <p14:nvContentPartPr>
              <p14:cNvPr id="15" name="Рукописный ввод 14">
                <a:extLst>
                  <a:ext uri="{FF2B5EF4-FFF2-40B4-BE49-F238E27FC236}">
                    <a16:creationId xmlns:a16="http://schemas.microsoft.com/office/drawing/2014/main" id="{E5EC845C-D98A-C64C-9013-BA691E4529DD}"/>
                  </a:ext>
                </a:extLst>
              </p14:cNvPr>
              <p14:cNvContentPartPr/>
              <p14:nvPr/>
            </p14:nvContentPartPr>
            <p14:xfrm>
              <a:off x="357534" y="2203166"/>
              <a:ext cx="6776640" cy="3093840"/>
            </p14:xfrm>
          </p:contentPart>
        </mc:Choice>
        <mc:Fallback>
          <p:pic>
            <p:nvPicPr>
              <p:cNvPr id="15" name="Рукописный ввод 14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E5EC845C-D98A-C64C-9013-BA691E4529DD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348534" y="2194166"/>
                <a:ext cx="6794279" cy="3111480"/>
              </a:xfrm>
              <a:prstGeom prst="rect">
                <a:avLst/>
              </a:prstGeom>
            </p:spPr>
          </p:pic>
        </mc:Fallback>
      </mc:AlternateContent>
      <p:grpSp>
        <p:nvGrpSpPr>
          <p:cNvPr id="18" name="Группа 17">
            <a:extLst>
              <a:ext uri="{FF2B5EF4-FFF2-40B4-BE49-F238E27FC236}">
                <a16:creationId xmlns:a16="http://schemas.microsoft.com/office/drawing/2014/main" xmlns="" id="{18ECA2AC-3786-D740-B579-EE6850EE3A79}"/>
              </a:ext>
            </a:extLst>
          </p:cNvPr>
          <p:cNvGrpSpPr/>
          <p:nvPr/>
        </p:nvGrpSpPr>
        <p:grpSpPr>
          <a:xfrm>
            <a:off x="676494" y="2651366"/>
            <a:ext cx="6936840" cy="3290040"/>
            <a:chOff x="676494" y="2651366"/>
            <a:chExt cx="6936840" cy="3290040"/>
          </a:xfrm>
        </p:grpSpPr>
        <mc:AlternateContent xmlns:mc="http://schemas.openxmlformats.org/markup-compatibility/2006">
          <mc:Choice xmlns:p14="http://schemas.microsoft.com/office/powerpoint/2010/main" xmlns="" Requires="p14">
            <p:contentPart p14:bwMode="auto" r:id="rId7">
              <p14:nvContentPartPr>
                <p14:cNvPr id="7" name="Рукописный ввод 6">
                  <a:extLst>
                    <a:ext uri="{FF2B5EF4-FFF2-40B4-BE49-F238E27FC236}">
                      <a16:creationId xmlns:a16="http://schemas.microsoft.com/office/drawing/2014/main" id="{22AD62FE-EFE8-BB43-B118-D9318B7DEE92}"/>
                    </a:ext>
                  </a:extLst>
                </p14:cNvPr>
                <p14:cNvContentPartPr/>
                <p14:nvPr/>
              </p14:nvContentPartPr>
              <p14:xfrm>
                <a:off x="676494" y="2651366"/>
                <a:ext cx="6469200" cy="2988360"/>
              </p14:xfrm>
            </p:contentPart>
          </mc:Choice>
          <mc:Fallback>
            <p:pic>
              <p:nvPicPr>
                <p:cNvPr id="7" name="Рукописный ввод 6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22AD62FE-EFE8-BB43-B118-D9318B7DEE92}"/>
                    </a:ext>
                  </a:extLst>
                </p:cNvPr>
                <p:cNvPicPr/>
                <p:nvPr/>
              </p:nvPicPr>
              <p:blipFill>
                <a:blip r:embed="rId8" cstate="print"/>
                <a:stretch>
                  <a:fillRect/>
                </a:stretch>
              </p:blipFill>
              <p:spPr>
                <a:xfrm>
                  <a:off x="667494" y="2642366"/>
                  <a:ext cx="6486840" cy="300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="" Requires="p14">
            <p:contentPart p14:bwMode="auto" r:id="rId9">
              <p14:nvContentPartPr>
                <p14:cNvPr id="9" name="Рукописный ввод 8">
                  <a:extLst>
                    <a:ext uri="{FF2B5EF4-FFF2-40B4-BE49-F238E27FC236}">
                      <a16:creationId xmlns:a16="http://schemas.microsoft.com/office/drawing/2014/main" id="{1052ACE8-9205-C146-A7D2-EFE8A0515C11}"/>
                    </a:ext>
                  </a:extLst>
                </p14:cNvPr>
                <p14:cNvContentPartPr/>
                <p14:nvPr/>
              </p14:nvContentPartPr>
              <p14:xfrm>
                <a:off x="7145334" y="2651366"/>
                <a:ext cx="360" cy="360"/>
              </p14:xfrm>
            </p:contentPart>
          </mc:Choice>
          <mc:Fallback>
            <p:pic>
              <p:nvPicPr>
                <p:cNvPr id="9" name="Рукописный ввод 8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1052ACE8-9205-C146-A7D2-EFE8A0515C11}"/>
                    </a:ext>
                  </a:extLst>
                </p:cNvPr>
                <p:cNvPicPr/>
                <p:nvPr/>
              </p:nvPicPr>
              <p:blipFill>
                <a:blip r:embed="rId10" cstate="print"/>
                <a:stretch>
                  <a:fillRect/>
                </a:stretch>
              </p:blipFill>
              <p:spPr>
                <a:xfrm>
                  <a:off x="7136334" y="2642366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="" Requires="p14">
            <p:contentPart p14:bwMode="auto" r:id="rId11">
              <p14:nvContentPartPr>
                <p14:cNvPr id="11" name="Рукописный ввод 10">
                  <a:extLst>
                    <a:ext uri="{FF2B5EF4-FFF2-40B4-BE49-F238E27FC236}">
                      <a16:creationId xmlns:a16="http://schemas.microsoft.com/office/drawing/2014/main" id="{28E28C9C-9338-9A4C-A143-A0FB9910093E}"/>
                    </a:ext>
                  </a:extLst>
                </p14:cNvPr>
                <p14:cNvContentPartPr/>
                <p14:nvPr/>
              </p14:nvContentPartPr>
              <p14:xfrm>
                <a:off x="1076454" y="2669366"/>
                <a:ext cx="6536880" cy="3272040"/>
              </p14:xfrm>
            </p:contentPart>
          </mc:Choice>
          <mc:Fallback>
            <p:pic>
              <p:nvPicPr>
                <p:cNvPr id="11" name="Рукописный ввод 10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28E28C9C-9338-9A4C-A143-A0FB9910093E}"/>
                    </a:ext>
                  </a:extLst>
                </p:cNvPr>
                <p:cNvPicPr/>
                <p:nvPr/>
              </p:nvPicPr>
              <p:blipFill>
                <a:blip r:embed="rId12" cstate="print"/>
                <a:stretch>
                  <a:fillRect/>
                </a:stretch>
              </p:blipFill>
              <p:spPr>
                <a:xfrm>
                  <a:off x="1067454" y="2660366"/>
                  <a:ext cx="6554520" cy="328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="" Requires="p14">
            <p:contentPart p14:bwMode="auto" r:id="rId13">
              <p14:nvContentPartPr>
                <p14:cNvPr id="13" name="Рукописный ввод 12">
                  <a:extLst>
                    <a:ext uri="{FF2B5EF4-FFF2-40B4-BE49-F238E27FC236}">
                      <a16:creationId xmlns:a16="http://schemas.microsoft.com/office/drawing/2014/main" id="{3DA18C83-539F-8841-9619-54D4AFF4464D}"/>
                    </a:ext>
                  </a:extLst>
                </p14:cNvPr>
                <p14:cNvContentPartPr/>
                <p14:nvPr/>
              </p14:nvContentPartPr>
              <p14:xfrm>
                <a:off x="7612974" y="2669366"/>
                <a:ext cx="360" cy="360"/>
              </p14:xfrm>
            </p:contentPart>
          </mc:Choice>
          <mc:Fallback>
            <p:pic>
              <p:nvPicPr>
                <p:cNvPr id="13" name="Рукописный ввод 12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3DA18C83-539F-8841-9619-54D4AFF4464D}"/>
                    </a:ext>
                  </a:extLst>
                </p:cNvPr>
                <p:cNvPicPr/>
                <p:nvPr/>
              </p:nvPicPr>
              <p:blipFill>
                <a:blip r:embed="rId10" cstate="print"/>
                <a:stretch>
                  <a:fillRect/>
                </a:stretch>
              </p:blipFill>
              <p:spPr>
                <a:xfrm>
                  <a:off x="7603974" y="2660366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="" Requires="p14">
            <p:contentPart p14:bwMode="auto" r:id="rId14">
              <p14:nvContentPartPr>
                <p14:cNvPr id="17" name="Рукописный ввод 16">
                  <a:extLst>
                    <a:ext uri="{FF2B5EF4-FFF2-40B4-BE49-F238E27FC236}">
                      <a16:creationId xmlns:a16="http://schemas.microsoft.com/office/drawing/2014/main" id="{8089B691-C0E0-ED4B-97ED-4DF2284774FA}"/>
                    </a:ext>
                  </a:extLst>
                </p14:cNvPr>
                <p14:cNvContentPartPr/>
                <p14:nvPr/>
              </p14:nvContentPartPr>
              <p14:xfrm>
                <a:off x="802854" y="2964206"/>
                <a:ext cx="5338800" cy="2471400"/>
              </p14:xfrm>
            </p:contentPart>
          </mc:Choice>
          <mc:Fallback>
            <p:pic>
              <p:nvPicPr>
                <p:cNvPr id="17" name="Рукописный ввод 16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8089B691-C0E0-ED4B-97ED-4DF2284774FA}"/>
                    </a:ext>
                  </a:extLst>
                </p:cNvPr>
                <p:cNvPicPr/>
                <p:nvPr/>
              </p:nvPicPr>
              <p:blipFill>
                <a:blip r:embed="rId15" cstate="print"/>
                <a:stretch>
                  <a:fillRect/>
                </a:stretch>
              </p:blipFill>
              <p:spPr>
                <a:xfrm>
                  <a:off x="793854" y="2955206"/>
                  <a:ext cx="5356440" cy="2489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xmlns="" Requires="p14">
          <p:contentPart p14:bwMode="auto" r:id="rId16">
            <p14:nvContentPartPr>
              <p14:cNvPr id="19" name="Рукописный ввод 18">
                <a:extLst>
                  <a:ext uri="{FF2B5EF4-FFF2-40B4-BE49-F238E27FC236}">
                    <a16:creationId xmlns:a16="http://schemas.microsoft.com/office/drawing/2014/main" id="{8F638FFD-084B-0A47-B229-EB222B67CED4}"/>
                  </a:ext>
                </a:extLst>
              </p14:cNvPr>
              <p14:cNvContentPartPr/>
              <p14:nvPr/>
            </p14:nvContentPartPr>
            <p14:xfrm>
              <a:off x="488934" y="2555966"/>
              <a:ext cx="6005520" cy="2395800"/>
            </p14:xfrm>
          </p:contentPart>
        </mc:Choice>
        <mc:Fallback>
          <p:pic>
            <p:nvPicPr>
              <p:cNvPr id="19" name="Рукописный ввод 18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8F638FFD-084B-0A47-B229-EB222B67CED4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434934" y="2447982"/>
                <a:ext cx="6113160" cy="261140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18">
            <p14:nvContentPartPr>
              <p14:cNvPr id="20" name="Рукописный ввод 19">
                <a:extLst>
                  <a:ext uri="{FF2B5EF4-FFF2-40B4-BE49-F238E27FC236}">
                    <a16:creationId xmlns:a16="http://schemas.microsoft.com/office/drawing/2014/main" id="{D833B1DF-6A0A-1346-8879-91EA3C5F4CE3}"/>
                  </a:ext>
                </a:extLst>
              </p14:cNvPr>
              <p14:cNvContentPartPr/>
              <p14:nvPr/>
            </p14:nvContentPartPr>
            <p14:xfrm>
              <a:off x="1030014" y="2723366"/>
              <a:ext cx="6363000" cy="2898000"/>
            </p14:xfrm>
          </p:contentPart>
        </mc:Choice>
        <mc:Fallback>
          <p:pic>
            <p:nvPicPr>
              <p:cNvPr id="20" name="Рукописный ввод 19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D833B1DF-6A0A-1346-8879-91EA3C5F4CE3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976014" y="2615353"/>
                <a:ext cx="6470640" cy="311366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20">
            <p14:nvContentPartPr>
              <p14:cNvPr id="21" name="Рукописный ввод 20">
                <a:extLst>
                  <a:ext uri="{FF2B5EF4-FFF2-40B4-BE49-F238E27FC236}">
                    <a16:creationId xmlns:a16="http://schemas.microsoft.com/office/drawing/2014/main" id="{FE23E95E-D943-A044-8A9F-2D6F087E9817}"/>
                  </a:ext>
                </a:extLst>
              </p14:cNvPr>
              <p14:cNvContentPartPr/>
              <p14:nvPr/>
            </p14:nvContentPartPr>
            <p14:xfrm>
              <a:off x="438174" y="2464166"/>
              <a:ext cx="6605640" cy="2596680"/>
            </p14:xfrm>
          </p:contentPart>
        </mc:Choice>
        <mc:Fallback>
          <p:pic>
            <p:nvPicPr>
              <p:cNvPr id="21" name="Рукописный ввод 20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FE23E95E-D943-A044-8A9F-2D6F087E9817}"/>
                  </a:ext>
                </a:extLst>
              </p:cNvPr>
              <p:cNvPicPr/>
              <p:nvPr/>
            </p:nvPicPr>
            <p:blipFill>
              <a:blip r:embed="rId21" cstate="print"/>
              <a:stretch>
                <a:fillRect/>
              </a:stretch>
            </p:blipFill>
            <p:spPr>
              <a:xfrm>
                <a:off x="384174" y="2356166"/>
                <a:ext cx="6713280" cy="281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22">
            <p14:nvContentPartPr>
              <p14:cNvPr id="22" name="Рукописный ввод 21">
                <a:extLst>
                  <a:ext uri="{FF2B5EF4-FFF2-40B4-BE49-F238E27FC236}">
                    <a16:creationId xmlns:a16="http://schemas.microsoft.com/office/drawing/2014/main" id="{3854FCB4-D504-624E-BD62-F020C34F97D4}"/>
                  </a:ext>
                </a:extLst>
              </p14:cNvPr>
              <p14:cNvContentPartPr/>
              <p14:nvPr/>
            </p14:nvContentPartPr>
            <p14:xfrm>
              <a:off x="889614" y="5498246"/>
              <a:ext cx="174960" cy="260280"/>
            </p14:xfrm>
          </p:contentPart>
        </mc:Choice>
        <mc:Fallback>
          <p:pic>
            <p:nvPicPr>
              <p:cNvPr id="22" name="Рукописный ввод 21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3854FCB4-D504-624E-BD62-F020C34F97D4}"/>
                  </a:ext>
                </a:extLst>
              </p:cNvPr>
              <p:cNvPicPr/>
              <p:nvPr/>
            </p:nvPicPr>
            <p:blipFill>
              <a:blip r:embed="rId23" cstate="print"/>
              <a:stretch>
                <a:fillRect/>
              </a:stretch>
            </p:blipFill>
            <p:spPr>
              <a:xfrm>
                <a:off x="835614" y="5390246"/>
                <a:ext cx="282600" cy="47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24">
            <p14:nvContentPartPr>
              <p14:cNvPr id="24" name="Рукописный ввод 23">
                <a:extLst>
                  <a:ext uri="{FF2B5EF4-FFF2-40B4-BE49-F238E27FC236}">
                    <a16:creationId xmlns:a16="http://schemas.microsoft.com/office/drawing/2014/main" id="{B2764811-0FEB-9540-98A6-BA010D2347D3}"/>
                  </a:ext>
                </a:extLst>
              </p14:cNvPr>
              <p14:cNvContentPartPr/>
              <p14:nvPr/>
            </p14:nvContentPartPr>
            <p14:xfrm>
              <a:off x="476334" y="2360846"/>
              <a:ext cx="6828840" cy="2975760"/>
            </p14:xfrm>
          </p:contentPart>
        </mc:Choice>
        <mc:Fallback>
          <p:pic>
            <p:nvPicPr>
              <p:cNvPr id="24" name="Рукописный ввод 23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B2764811-0FEB-9540-98A6-BA010D2347D3}"/>
                  </a:ext>
                </a:extLst>
              </p:cNvPr>
              <p:cNvPicPr/>
              <p:nvPr/>
            </p:nvPicPr>
            <p:blipFill>
              <a:blip r:embed="rId25" cstate="print"/>
              <a:stretch>
                <a:fillRect/>
              </a:stretch>
            </p:blipFill>
            <p:spPr>
              <a:xfrm>
                <a:off x="422334" y="2252846"/>
                <a:ext cx="6936480" cy="319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26">
            <p14:nvContentPartPr>
              <p14:cNvPr id="25" name="Рукописный ввод 24">
                <a:extLst>
                  <a:ext uri="{FF2B5EF4-FFF2-40B4-BE49-F238E27FC236}">
                    <a16:creationId xmlns:a16="http://schemas.microsoft.com/office/drawing/2014/main" id="{E7D62BF9-B774-8648-A694-2544879856C1}"/>
                  </a:ext>
                </a:extLst>
              </p14:cNvPr>
              <p14:cNvContentPartPr/>
              <p14:nvPr/>
            </p14:nvContentPartPr>
            <p14:xfrm>
              <a:off x="856854" y="2589724"/>
              <a:ext cx="6837084" cy="3021562"/>
            </p14:xfrm>
          </p:contentPart>
        </mc:Choice>
        <mc:Fallback>
          <p:pic>
            <p:nvPicPr>
              <p:cNvPr id="25" name="Рукописный ввод 24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E7D62BF9-B774-8648-A694-2544879856C1}"/>
                  </a:ext>
                </a:extLst>
              </p:cNvPr>
              <p:cNvPicPr/>
              <p:nvPr/>
            </p:nvPicPr>
            <p:blipFill>
              <a:blip r:embed="rId27" cstate="print"/>
              <a:stretch>
                <a:fillRect/>
              </a:stretch>
            </p:blipFill>
            <p:spPr>
              <a:xfrm>
                <a:off x="802854" y="2481734"/>
                <a:ext cx="6944723" cy="3237182"/>
              </a:xfrm>
              <a:prstGeom prst="rect">
                <a:avLst/>
              </a:prstGeom>
            </p:spPr>
          </p:pic>
        </mc:Fallback>
      </mc:AlternateContent>
      <p:sp>
        <p:nvSpPr>
          <p:cNvPr id="26" name="Овал 25">
            <a:extLst>
              <a:ext uri="{FF2B5EF4-FFF2-40B4-BE49-F238E27FC236}">
                <a16:creationId xmlns:a16="http://schemas.microsoft.com/office/drawing/2014/main" xmlns="" id="{55248ACB-2B2E-8E43-BC25-C197BBA0E5DC}"/>
              </a:ext>
            </a:extLst>
          </p:cNvPr>
          <p:cNvSpPr/>
          <p:nvPr/>
        </p:nvSpPr>
        <p:spPr>
          <a:xfrm>
            <a:off x="5868144" y="1971961"/>
            <a:ext cx="432048" cy="47532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Century Schoolbook" panose="02040604050505020304" pitchFamily="18" charset="0"/>
              </a:rPr>
              <a:t>1</a:t>
            </a:r>
          </a:p>
        </p:txBody>
      </p:sp>
      <p:sp>
        <p:nvSpPr>
          <p:cNvPr id="37" name="Овал 36">
            <a:extLst>
              <a:ext uri="{FF2B5EF4-FFF2-40B4-BE49-F238E27FC236}">
                <a16:creationId xmlns:a16="http://schemas.microsoft.com/office/drawing/2014/main" xmlns="" id="{20ACD2CB-8843-1D41-9E54-410CDD55043D}"/>
              </a:ext>
            </a:extLst>
          </p:cNvPr>
          <p:cNvSpPr/>
          <p:nvPr/>
        </p:nvSpPr>
        <p:spPr>
          <a:xfrm>
            <a:off x="8133266" y="1965503"/>
            <a:ext cx="432048" cy="47532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Century Schoolbook" panose="02040604050505020304" pitchFamily="18" charset="0"/>
              </a:rPr>
              <a:t>2</a:t>
            </a:r>
          </a:p>
        </p:txBody>
      </p:sp>
      <p:pic>
        <p:nvPicPr>
          <p:cNvPr id="23" name="Picture 14">
            <a:extLst>
              <a:ext uri="{FF2B5EF4-FFF2-40B4-BE49-F238E27FC236}">
                <a16:creationId xmlns:a16="http://schemas.microsoft.com/office/drawing/2014/main" xmlns="" id="{49163F0A-6D17-3C49-9FA1-C862BCFBD8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 cstate="print">
            <a:extLst>
              <a:ext uri="{BEBA8EAE-BF5A-486C-A8C5-ECC9F3942E4B}">
                <a14:imgProps xmlns:a14="http://schemas.microsoft.com/office/drawing/2010/main" xmlns="">
                  <a14:imgLayer r:embed="rId29">
                    <a14:imgEffect>
                      <a14:backgroundRemoval t="4375" b="92500" l="10000" r="90000">
                        <a14:foregroundMark x1="25938" y1="9688" x2="25938" y2="9688"/>
                        <a14:foregroundMark x1="52500" y1="8125" x2="52500" y2="8125"/>
                        <a14:foregroundMark x1="51875" y1="4375" x2="51875" y2="4375"/>
                        <a14:foregroundMark x1="71563" y1="30938" x2="71563" y2="30938"/>
                        <a14:foregroundMark x1="65000" y1="40625" x2="65000" y2="40625"/>
                        <a14:foregroundMark x1="40625" y1="92500" x2="40625" y2="92500"/>
                        <a14:foregroundMark x1="18438" y1="89375" x2="18438" y2="89375"/>
                        <a14:foregroundMark x1="17813" y1="88438" x2="17813" y2="88438"/>
                        <a14:foregroundMark x1="15937" y1="88438" x2="15937" y2="88438"/>
                        <a14:foregroundMark x1="14063" y1="87188" x2="14063" y2="87188"/>
                        <a14:foregroundMark x1="14063" y1="87813" x2="25313" y2="89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4492" y="1780658"/>
            <a:ext cx="778245" cy="778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>
            <a:extLst>
              <a:ext uri="{FF2B5EF4-FFF2-40B4-BE49-F238E27FC236}">
                <a16:creationId xmlns:a16="http://schemas.microsoft.com/office/drawing/2014/main" xmlns="" id="{ABF0BA16-9C76-504E-8939-04583E9516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 cstate="print">
            <a:extLst>
              <a:ext uri="{BEBA8EAE-BF5A-486C-A8C5-ECC9F3942E4B}">
                <a14:imgProps xmlns:a14="http://schemas.microsoft.com/office/drawing/2010/main" xmlns="">
                  <a14:imgLayer r:embed="rId3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78154" y="2039776"/>
            <a:ext cx="1142246" cy="1142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Милый маленький зайчик с корзиной пасхальных яиц | Премиум векторы">
            <a:extLst>
              <a:ext uri="{FF2B5EF4-FFF2-40B4-BE49-F238E27FC236}">
                <a16:creationId xmlns:a16="http://schemas.microsoft.com/office/drawing/2014/main" xmlns="" id="{13AA8C55-C79C-7A4D-AB65-E1743B86A4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2" cstate="print">
            <a:extLst>
              <a:ext uri="{BEBA8EAE-BF5A-486C-A8C5-ECC9F3942E4B}">
                <a14:imgProps xmlns:a14="http://schemas.microsoft.com/office/drawing/2010/main" xmlns="">
                  <a14:imgLayer r:embed="rId33">
                    <a14:imgEffect>
                      <a14:backgroundRemoval t="4000" b="95111" l="9778" r="89778">
                        <a14:foregroundMark x1="48444" y1="8000" x2="48444" y2="8000"/>
                        <a14:foregroundMark x1="50222" y1="4444" x2="50222" y2="4444"/>
                        <a14:backgroundMark x1="32444" y1="88000" x2="32444" y2="88000"/>
                        <a14:backgroundMark x1="33333" y1="89333" x2="33333" y2="89333"/>
                        <a14:backgroundMark x1="33333" y1="89333" x2="33333" y2="89333"/>
                        <a14:backgroundMark x1="33333" y1="89333" x2="33333" y2="89333"/>
                        <a14:backgroundMark x1="25333" y1="86667" x2="51111" y2="95111"/>
                        <a14:backgroundMark x1="51111" y1="95111" x2="72000" y2="89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34338" y="1871628"/>
            <a:ext cx="1265356" cy="1265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Овал 29">
            <a:extLst>
              <a:ext uri="{FF2B5EF4-FFF2-40B4-BE49-F238E27FC236}">
                <a16:creationId xmlns:a16="http://schemas.microsoft.com/office/drawing/2014/main" xmlns="" id="{81B82DAF-CC18-EC44-AAAF-501002E681BE}"/>
              </a:ext>
            </a:extLst>
          </p:cNvPr>
          <p:cNvSpPr/>
          <p:nvPr/>
        </p:nvSpPr>
        <p:spPr>
          <a:xfrm>
            <a:off x="6514805" y="1703477"/>
            <a:ext cx="432048" cy="47532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Century Schoolbook" panose="02040604050505020304" pitchFamily="18" charset="0"/>
              </a:rPr>
              <a:t>3</a:t>
            </a:r>
          </a:p>
        </p:txBody>
      </p:sp>
      <p:pic>
        <p:nvPicPr>
          <p:cNvPr id="28" name="Picture 2" descr="Лиса из сказки — картинка для детей. Скачать бесплатно.">
            <a:extLst>
              <a:ext uri="{FF2B5EF4-FFF2-40B4-BE49-F238E27FC236}">
                <a16:creationId xmlns:a16="http://schemas.microsoft.com/office/drawing/2014/main" xmlns="" id="{607C5877-23C1-4240-B9A5-8337B22540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4" cstate="print">
            <a:extLst>
              <a:ext uri="{BEBA8EAE-BF5A-486C-A8C5-ECC9F3942E4B}">
                <a14:imgProps xmlns:a14="http://schemas.microsoft.com/office/drawing/2010/main" xmlns="">
                  <a14:imgLayer r:embed="rId35">
                    <a14:imgEffect>
                      <a14:backgroundRemoval t="6009" b="97425" l="922" r="96774">
                        <a14:foregroundMark x1="44240" y1="6009" x2="44240" y2="6009"/>
                        <a14:foregroundMark x1="61290" y1="6867" x2="61290" y2="6867"/>
                        <a14:foregroundMark x1="62673" y1="10300" x2="62673" y2="10300"/>
                        <a14:foregroundMark x1="48848" y1="29614" x2="48848" y2="29614"/>
                        <a14:foregroundMark x1="47005" y1="22747" x2="47005" y2="22747"/>
                        <a14:foregroundMark x1="82028" y1="30472" x2="82028" y2="30472"/>
                        <a14:foregroundMark x1="89862" y1="30043" x2="89862" y2="30043"/>
                        <a14:foregroundMark x1="91244" y1="27897" x2="91244" y2="27897"/>
                        <a14:foregroundMark x1="85253" y1="26609" x2="85253" y2="26609"/>
                        <a14:foregroundMark x1="73733" y1="30472" x2="73733" y2="30472"/>
                        <a14:foregroundMark x1="92627" y1="27039" x2="92627" y2="27039"/>
                        <a14:foregroundMark x1="92627" y1="26609" x2="92627" y2="26609"/>
                        <a14:foregroundMark x1="11521" y1="22747" x2="11521" y2="22747"/>
                        <a14:foregroundMark x1="5991" y1="18026" x2="5991" y2="18026"/>
                        <a14:foregroundMark x1="5069" y1="24893" x2="5069" y2="24893"/>
                        <a14:foregroundMark x1="10138" y1="27897" x2="10138" y2="27897"/>
                        <a14:foregroundMark x1="13825" y1="24893" x2="13825" y2="24893"/>
                        <a14:foregroundMark x1="12903" y1="22318" x2="12903" y2="22318"/>
                        <a14:foregroundMark x1="10138" y1="16738" x2="10138" y2="16738"/>
                        <a14:foregroundMark x1="3226" y1="18884" x2="3226" y2="18884"/>
                        <a14:foregroundMark x1="2765" y1="18884" x2="4147" y2="17167"/>
                        <a14:foregroundMark x1="3687" y1="21030" x2="3687" y2="21030"/>
                        <a14:foregroundMark x1="5530" y1="24893" x2="5530" y2="24893"/>
                        <a14:foregroundMark x1="11982" y1="26609" x2="11982" y2="26609"/>
                        <a14:foregroundMark x1="15207" y1="24893" x2="15207" y2="24893"/>
                        <a14:foregroundMark x1="16129" y1="21459" x2="16129" y2="21459"/>
                        <a14:foregroundMark x1="15668" y1="20172" x2="15668" y2="20172"/>
                        <a14:foregroundMark x1="15207" y1="18455" x2="15207" y2="18455"/>
                        <a14:foregroundMark x1="11982" y1="16738" x2="11982" y2="16738"/>
                        <a14:foregroundMark x1="14747" y1="16738" x2="14747" y2="16738"/>
                        <a14:foregroundMark x1="17051" y1="20601" x2="17051" y2="20601"/>
                        <a14:foregroundMark x1="18433" y1="23176" x2="18433" y2="23176"/>
                        <a14:foregroundMark x1="19816" y1="23605" x2="19816" y2="23605"/>
                        <a14:foregroundMark x1="18433" y1="19742" x2="18433" y2="19742"/>
                        <a14:foregroundMark x1="17972" y1="17597" x2="17972" y2="17597"/>
                        <a14:foregroundMark x1="15207" y1="15021" x2="15207" y2="15021"/>
                        <a14:foregroundMark x1="11982" y1="15021" x2="11982" y2="15021"/>
                        <a14:foregroundMark x1="5991" y1="15451" x2="5991" y2="15451"/>
                        <a14:foregroundMark x1="4147" y1="15451" x2="4147" y2="15451"/>
                        <a14:foregroundMark x1="922" y1="22318" x2="922" y2="22318"/>
                        <a14:foregroundMark x1="2765" y1="26609" x2="2765" y2="26609"/>
                        <a14:foregroundMark x1="5991" y1="30472" x2="5991" y2="30472"/>
                        <a14:foregroundMark x1="11521" y1="30901" x2="11521" y2="30901"/>
                        <a14:foregroundMark x1="17051" y1="30472" x2="17051" y2="30472"/>
                        <a14:foregroundMark x1="18894" y1="25751" x2="18894" y2="25751"/>
                        <a14:foregroundMark x1="18894" y1="19313" x2="18894" y2="19313"/>
                        <a14:foregroundMark x1="14747" y1="14592" x2="14747" y2="14592"/>
                        <a14:foregroundMark x1="7834" y1="14592" x2="7834" y2="14592"/>
                        <a14:foregroundMark x1="46083" y1="93991" x2="46083" y2="93991"/>
                        <a14:foregroundMark x1="53917" y1="97854" x2="53917" y2="97854"/>
                        <a14:foregroundMark x1="94931" y1="25751" x2="94931" y2="25751"/>
                        <a14:foregroundMark x1="95853" y1="23176" x2="95853" y2="23176"/>
                        <a14:foregroundMark x1="96774" y1="23176" x2="96774" y2="23176"/>
                        <a14:foregroundMark x1="96774" y1="22318" x2="96774" y2="22318"/>
                        <a14:foregroundMark x1="96774" y1="22318" x2="96774" y2="223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01476" y="1838946"/>
            <a:ext cx="1309596" cy="1406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Овал 28">
            <a:extLst>
              <a:ext uri="{FF2B5EF4-FFF2-40B4-BE49-F238E27FC236}">
                <a16:creationId xmlns:a16="http://schemas.microsoft.com/office/drawing/2014/main" xmlns="" id="{10614852-15EC-5F40-8E36-8CC239068F6B}"/>
              </a:ext>
            </a:extLst>
          </p:cNvPr>
          <p:cNvSpPr/>
          <p:nvPr/>
        </p:nvSpPr>
        <p:spPr>
          <a:xfrm>
            <a:off x="7451614" y="1677481"/>
            <a:ext cx="432048" cy="47532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Century Schoolbook" panose="02040604050505020304" pitchFamily="18" charset="0"/>
              </a:rPr>
              <a:t>4</a:t>
            </a:r>
          </a:p>
        </p:txBody>
      </p:sp>
      <p:pic>
        <p:nvPicPr>
          <p:cNvPr id="31" name="Picture 6" descr="Картинки волка для детей из сказок - Фото подборки 3">
            <a:extLst>
              <a:ext uri="{FF2B5EF4-FFF2-40B4-BE49-F238E27FC236}">
                <a16:creationId xmlns:a16="http://schemas.microsoft.com/office/drawing/2014/main" xmlns="" id="{5EC99A5C-1072-E049-AB78-10CAE86057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6" cstate="print">
            <a:extLst>
              <a:ext uri="{BEBA8EAE-BF5A-486C-A8C5-ECC9F3942E4B}">
                <a14:imgProps xmlns:a14="http://schemas.microsoft.com/office/drawing/2010/main" xmlns="">
                  <a14:imgLayer r:embed="rId37">
                    <a14:imgEffect>
                      <a14:backgroundRemoval t="9738" b="89888" l="5820" r="93651">
                        <a14:foregroundMark x1="6349" y1="56180" x2="6349" y2="56180"/>
                        <a14:foregroundMark x1="83069" y1="40075" x2="83069" y2="40075"/>
                        <a14:foregroundMark x1="88889" y1="74906" x2="88889" y2="74906"/>
                        <a14:foregroundMark x1="93651" y1="67041" x2="93651" y2="67041"/>
                        <a14:foregroundMark x1="78307" y1="54682" x2="78307" y2="54682"/>
                        <a14:backgroundMark x1="65079" y1="55805" x2="65079" y2="55805"/>
                        <a14:backgroundMark x1="82011" y1="40824" x2="82011" y2="40824"/>
                        <a14:backgroundMark x1="83069" y1="40075" x2="83069" y2="400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23887" y="1971961"/>
            <a:ext cx="1427458" cy="2016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Овал 31">
            <a:extLst>
              <a:ext uri="{FF2B5EF4-FFF2-40B4-BE49-F238E27FC236}">
                <a16:creationId xmlns:a16="http://schemas.microsoft.com/office/drawing/2014/main" xmlns="" id="{ACFC6CEF-F49A-504B-838C-EC6D77D88EA3}"/>
              </a:ext>
            </a:extLst>
          </p:cNvPr>
          <p:cNvSpPr/>
          <p:nvPr/>
        </p:nvSpPr>
        <p:spPr>
          <a:xfrm>
            <a:off x="6983670" y="861745"/>
            <a:ext cx="432048" cy="47532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Century Schoolbook" panose="02040604050505020304" pitchFamily="18" charset="0"/>
              </a:rPr>
              <a:t>5</a:t>
            </a:r>
          </a:p>
        </p:txBody>
      </p:sp>
      <p:pic>
        <p:nvPicPr>
          <p:cNvPr id="12290" name="Picture 2" descr="Уникальный Медведь: векторные изображения и иллюстрации, которые можно  скачать бесплатно">
            <a:extLst>
              <a:ext uri="{FF2B5EF4-FFF2-40B4-BE49-F238E27FC236}">
                <a16:creationId xmlns:a16="http://schemas.microsoft.com/office/drawing/2014/main" xmlns="" id="{AA569C83-D0A1-9142-BB5A-5D72B2697D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8" cstate="print">
            <a:extLst>
              <a:ext uri="{BEBA8EAE-BF5A-486C-A8C5-ECC9F3942E4B}">
                <a14:imgProps xmlns:a14="http://schemas.microsoft.com/office/drawing/2010/main" xmlns="">
                  <a14:imgLayer r:embed="rId39">
                    <a14:imgEffect>
                      <a14:backgroundRemoval t="10000" b="90000" l="10000" r="90000">
                        <a14:backgroundMark x1="19333" y1="76190" x2="19333" y2="76190"/>
                        <a14:backgroundMark x1="19000" y1="61310" x2="19000" y2="61310"/>
                        <a14:backgroundMark x1="42000" y1="85714" x2="42000" y2="85714"/>
                        <a14:backgroundMark x1="40333" y1="80357" x2="40333" y2="80357"/>
                        <a14:backgroundMark x1="40333" y1="77976" x2="40333" y2="77976"/>
                        <a14:backgroundMark x1="65000" y1="82143" x2="65000" y2="821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4186566" y="2327910"/>
            <a:ext cx="5852725" cy="3277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735938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6788 0.24074 C 0.34792 0.31412 0.52795 0.3875 0.61216 0.33518 C 0.69618 0.28264 0.67257 -0.07361 0.67257 -0.07361 L 0.67257 -0.07361 L 0.67257 -0.07361 " pathEditMode="relative" ptsTypes="AAAAA">
                                      <p:cBhvr>
                                        <p:cTn id="6" dur="2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9978AE7-EA8C-7B40-9836-24D9EDED6F75}"/>
              </a:ext>
            </a:extLst>
          </p:cNvPr>
          <p:cNvSpPr txBox="1"/>
          <p:nvPr/>
        </p:nvSpPr>
        <p:spPr>
          <a:xfrm>
            <a:off x="791580" y="548680"/>
            <a:ext cx="7560840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kern="5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Century Schoolbook" panose="02040604050505020304" pitchFamily="18" charset="0"/>
                <a:ea typeface="SimSun" panose="02010600030101010101" pitchFamily="2" charset="-122"/>
                <a:cs typeface="Lucida Sans" panose="020B0602030504020204" pitchFamily="34" charset="0"/>
              </a:rPr>
              <a:t>ИГРА «ПОМОГИ СКАЗОЧНОМУ ГЕРОЮ»</a:t>
            </a:r>
            <a:r>
              <a:rPr lang="ru-RU" sz="28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Century Schoolbook" panose="02040604050505020304" pitchFamily="18" charset="0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E238C1A-F045-FC4D-A0FB-6BCB4BD618C4}"/>
              </a:ext>
            </a:extLst>
          </p:cNvPr>
          <p:cNvSpPr txBox="1"/>
          <p:nvPr/>
        </p:nvSpPr>
        <p:spPr>
          <a:xfrm>
            <a:off x="1043608" y="1412776"/>
            <a:ext cx="756084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2800" b="1" u="sng" kern="50" dirty="0">
                <a:solidFill>
                  <a:srgbClr val="C00000"/>
                </a:solidFill>
                <a:effectLst/>
                <a:latin typeface="Century Schoolbook" panose="02040604050505020304" pitchFamily="18" charset="0"/>
                <a:ea typeface="SimSun" panose="02010600030101010101" pitchFamily="2" charset="-122"/>
                <a:cs typeface="Lucida Sans" panose="020B0602030504020204" pitchFamily="34" charset="0"/>
              </a:rPr>
              <a:t>Задача-сказка 1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2800" b="1" i="1" kern="5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SimSun" panose="02010600030101010101" pitchFamily="2" charset="-122"/>
                <a:cs typeface="Lucida Sans" panose="020B0602030504020204" pitchFamily="34" charset="0"/>
              </a:rPr>
              <a:t>Бабушка девочку очень любила,</a:t>
            </a:r>
            <a:endParaRPr lang="ru-RU" sz="2800" b="1" i="1" kern="50" dirty="0">
              <a:effectLst/>
              <a:latin typeface="Century Schoolbook" panose="02040604050505020304" pitchFamily="18" charset="0"/>
              <a:ea typeface="SimSun" panose="02010600030101010101" pitchFamily="2" charset="-122"/>
              <a:cs typeface="Lucida Sans" panose="020B0602030504020204" pitchFamily="34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2800" b="1" i="1" kern="5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SimSun" panose="02010600030101010101" pitchFamily="2" charset="-122"/>
                <a:cs typeface="Lucida Sans" panose="020B0602030504020204" pitchFamily="34" charset="0"/>
              </a:rPr>
              <a:t>Красную шапочку ей подарила,</a:t>
            </a:r>
            <a:endParaRPr lang="ru-RU" sz="2800" b="1" i="1" kern="50" dirty="0">
              <a:effectLst/>
              <a:latin typeface="Century Schoolbook" panose="02040604050505020304" pitchFamily="18" charset="0"/>
              <a:ea typeface="SimSun" panose="02010600030101010101" pitchFamily="2" charset="-122"/>
              <a:cs typeface="Lucida Sans" panose="020B0602030504020204" pitchFamily="34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2800" b="1" i="1" kern="5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SimSun" panose="02010600030101010101" pitchFamily="2" charset="-122"/>
                <a:cs typeface="Lucida Sans" panose="020B0602030504020204" pitchFamily="34" charset="0"/>
              </a:rPr>
              <a:t>Девочка имя забыла свое.</a:t>
            </a:r>
            <a:endParaRPr lang="ru-RU" sz="2800" b="1" i="1" kern="50" dirty="0">
              <a:effectLst/>
              <a:latin typeface="Century Schoolbook" panose="02040604050505020304" pitchFamily="18" charset="0"/>
              <a:ea typeface="SimSun" panose="02010600030101010101" pitchFamily="2" charset="-122"/>
              <a:cs typeface="Lucida Sans" panose="020B0602030504020204" pitchFamily="34" charset="0"/>
            </a:endParaRPr>
          </a:p>
          <a:p>
            <a:r>
              <a:rPr lang="ru-RU" sz="2800" b="1" i="1" kern="5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SimSun" panose="02010600030101010101" pitchFamily="2" charset="-122"/>
                <a:cs typeface="Lucida Sans" panose="020B0602030504020204" pitchFamily="34" charset="0"/>
              </a:rPr>
              <a:t>А ну, подскажите, как звали ее? </a:t>
            </a:r>
            <a:r>
              <a:rPr lang="ru-RU" sz="2800" b="1" i="1" dirty="0">
                <a:effectLst/>
                <a:latin typeface="Century Schoolbook" panose="02040604050505020304" pitchFamily="18" charset="0"/>
              </a:rPr>
              <a:t> </a:t>
            </a:r>
            <a:endParaRPr lang="ru-RU" sz="2800" b="1" i="1" dirty="0"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89432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9978AE7-EA8C-7B40-9836-24D9EDED6F75}"/>
              </a:ext>
            </a:extLst>
          </p:cNvPr>
          <p:cNvSpPr txBox="1"/>
          <p:nvPr/>
        </p:nvSpPr>
        <p:spPr>
          <a:xfrm>
            <a:off x="827584" y="260648"/>
            <a:ext cx="7560840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kern="5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Century Schoolbook" panose="02040604050505020304" pitchFamily="18" charset="0"/>
                <a:ea typeface="SimSun" panose="02010600030101010101" pitchFamily="2" charset="-122"/>
                <a:cs typeface="Lucida Sans" panose="020B0602030504020204" pitchFamily="34" charset="0"/>
              </a:rPr>
              <a:t>ИГРА «ПОМОГИ СКАЗОЧНОМУ ГЕРОЮ»</a:t>
            </a:r>
            <a:r>
              <a:rPr lang="ru-RU" sz="28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Century Schoolbook" panose="02040604050505020304" pitchFamily="18" charset="0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E238C1A-F045-FC4D-A0FB-6BCB4BD618C4}"/>
              </a:ext>
            </a:extLst>
          </p:cNvPr>
          <p:cNvSpPr txBox="1"/>
          <p:nvPr/>
        </p:nvSpPr>
        <p:spPr>
          <a:xfrm>
            <a:off x="693901" y="1340768"/>
            <a:ext cx="7560840" cy="723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b="1" u="sng" kern="50" dirty="0">
                <a:solidFill>
                  <a:srgbClr val="C00000"/>
                </a:solidFill>
                <a:effectLst/>
                <a:latin typeface="Century Schoolbook" panose="02040604050505020304" pitchFamily="18" charset="0"/>
                <a:ea typeface="SimSun" panose="02010600030101010101" pitchFamily="2" charset="-122"/>
                <a:cs typeface="Lucida Sans" panose="020B0602030504020204" pitchFamily="34" charset="0"/>
              </a:rPr>
              <a:t>Задача-сказка «Красная шапочка»</a:t>
            </a:r>
          </a:p>
          <a:p>
            <a:pPr algn="just">
              <a:spcAft>
                <a:spcPts val="600"/>
              </a:spcAft>
            </a:pPr>
            <a:r>
              <a:rPr lang="ru-RU" b="1" i="1" kern="5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SimSun" panose="02010600030101010101" pitchFamily="2" charset="-122"/>
                <a:cs typeface="Lucida Sans" panose="020B0602030504020204" pitchFamily="34" charset="0"/>
              </a:rPr>
              <a:t>Задание 1.</a:t>
            </a:r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xmlns="" id="{A1858A37-0184-DC41-A840-B09018D5BC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10000" b="90000" l="6875" r="90000">
                        <a14:foregroundMark x1="8333" y1="66563" x2="8333" y2="66563"/>
                        <a14:foregroundMark x1="8333" y1="54688" x2="8333" y2="54688"/>
                        <a14:foregroundMark x1="8125" y1="55937" x2="8125" y2="55937"/>
                        <a14:foregroundMark x1="9167" y1="51250" x2="6875" y2="62500"/>
                        <a14:foregroundMark x1="6875" y1="62500" x2="8125" y2="67188"/>
                        <a14:foregroundMark x1="32083" y1="81875" x2="32917" y2="70000"/>
                        <a14:foregroundMark x1="32917" y1="70000" x2="28542" y2="55313"/>
                        <a14:foregroundMark x1="28125" y1="57188" x2="35625" y2="55625"/>
                        <a14:foregroundMark x1="35625" y1="56563" x2="37083" y2="68125"/>
                        <a14:foregroundMark x1="37083" y1="68125" x2="41458" y2="78125"/>
                        <a14:foregroundMark x1="41458" y1="78125" x2="56458" y2="84375"/>
                        <a14:foregroundMark x1="56458" y1="84375" x2="56458" y2="84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91595" y="1371403"/>
            <a:ext cx="2834270" cy="1889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>
            <a:extLst>
              <a:ext uri="{FF2B5EF4-FFF2-40B4-BE49-F238E27FC236}">
                <a16:creationId xmlns:a16="http://schemas.microsoft.com/office/drawing/2014/main" xmlns="" id="{CCDFAE6D-E516-544D-8CB8-B1DB5AF043A4}"/>
              </a:ext>
            </a:extLst>
          </p:cNvPr>
          <p:cNvSpPr/>
          <p:nvPr/>
        </p:nvSpPr>
        <p:spPr>
          <a:xfrm>
            <a:off x="3158563" y="1788789"/>
            <a:ext cx="432048" cy="432048"/>
          </a:xfrm>
          <a:prstGeom prst="ellips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Century Schoolbook" panose="02040604050505020304" pitchFamily="18" charset="0"/>
              </a:rPr>
              <a:t>1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xmlns="" id="{3A597D5E-754D-2D4B-8C0F-FC07CBDB86AE}"/>
              </a:ext>
            </a:extLst>
          </p:cNvPr>
          <p:cNvSpPr/>
          <p:nvPr/>
        </p:nvSpPr>
        <p:spPr>
          <a:xfrm>
            <a:off x="4742067" y="2284586"/>
            <a:ext cx="432048" cy="432048"/>
          </a:xfrm>
          <a:prstGeom prst="ellips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Century Schoolbook" panose="02040604050505020304" pitchFamily="18" charset="0"/>
              </a:rPr>
              <a:t>2</a:t>
            </a: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xmlns="" id="{677642DF-2B32-5940-9BFE-72AFAD400C46}"/>
              </a:ext>
            </a:extLst>
          </p:cNvPr>
          <p:cNvSpPr/>
          <p:nvPr/>
        </p:nvSpPr>
        <p:spPr>
          <a:xfrm>
            <a:off x="3072700" y="2412861"/>
            <a:ext cx="432048" cy="432048"/>
          </a:xfrm>
          <a:prstGeom prst="ellips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Century Schoolbook" panose="02040604050505020304" pitchFamily="18" charset="0"/>
              </a:rPr>
              <a:t>3</a:t>
            </a: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xmlns="" id="{30781BCF-2F84-7D44-BF34-AEB5945FA3D1}"/>
              </a:ext>
            </a:extLst>
          </p:cNvPr>
          <p:cNvSpPr/>
          <p:nvPr/>
        </p:nvSpPr>
        <p:spPr>
          <a:xfrm>
            <a:off x="4742067" y="1731213"/>
            <a:ext cx="432048" cy="432048"/>
          </a:xfrm>
          <a:prstGeom prst="ellips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Century Schoolbook" panose="02040604050505020304" pitchFamily="18" charset="0"/>
              </a:rPr>
              <a:t>4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xmlns="" id="{63A0C6F6-7E70-F44C-93A8-004D30853B48}"/>
              </a:ext>
            </a:extLst>
          </p:cNvPr>
          <p:cNvSpPr/>
          <p:nvPr/>
        </p:nvSpPr>
        <p:spPr>
          <a:xfrm>
            <a:off x="3892706" y="2328587"/>
            <a:ext cx="432048" cy="432048"/>
          </a:xfrm>
          <a:prstGeom prst="ellips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Century Schoolbook" panose="02040604050505020304" pitchFamily="18" charset="0"/>
              </a:rPr>
              <a:t>5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xmlns="" id="{82176340-53A2-5E4F-B726-3E79272095E1}"/>
              </a:ext>
            </a:extLst>
          </p:cNvPr>
          <p:cNvSpPr/>
          <p:nvPr/>
        </p:nvSpPr>
        <p:spPr>
          <a:xfrm>
            <a:off x="3980881" y="1788789"/>
            <a:ext cx="432048" cy="432048"/>
          </a:xfrm>
          <a:prstGeom prst="ellips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Century Schoolbook" panose="02040604050505020304" pitchFamily="18" charset="0"/>
              </a:rPr>
              <a:t>6</a:t>
            </a:r>
          </a:p>
        </p:txBody>
      </p:sp>
      <p:pic>
        <p:nvPicPr>
          <p:cNvPr id="13316" name="Picture 4">
            <a:extLst>
              <a:ext uri="{FF2B5EF4-FFF2-40B4-BE49-F238E27FC236}">
                <a16:creationId xmlns:a16="http://schemas.microsoft.com/office/drawing/2014/main" xmlns="" id="{ACC7D63B-8A79-964D-8B6A-9660D623A2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5219" y="3547997"/>
            <a:ext cx="1228549" cy="819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>
            <a:extLst>
              <a:ext uri="{FF2B5EF4-FFF2-40B4-BE49-F238E27FC236}">
                <a16:creationId xmlns:a16="http://schemas.microsoft.com/office/drawing/2014/main" xmlns="" id="{ED585A0E-26ED-2947-9C16-1A0692291F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00999" y="3551185"/>
            <a:ext cx="1326786" cy="81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люс 2">
            <a:extLst>
              <a:ext uri="{FF2B5EF4-FFF2-40B4-BE49-F238E27FC236}">
                <a16:creationId xmlns:a16="http://schemas.microsoft.com/office/drawing/2014/main" xmlns="" id="{FDA07655-C895-2A40-9205-AC7DA39705EC}"/>
              </a:ext>
            </a:extLst>
          </p:cNvPr>
          <p:cNvSpPr/>
          <p:nvPr/>
        </p:nvSpPr>
        <p:spPr>
          <a:xfrm>
            <a:off x="2668320" y="3633781"/>
            <a:ext cx="517417" cy="482548"/>
          </a:xfrm>
          <a:prstGeom prst="mathPlu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Равно 4">
            <a:extLst>
              <a:ext uri="{FF2B5EF4-FFF2-40B4-BE49-F238E27FC236}">
                <a16:creationId xmlns:a16="http://schemas.microsoft.com/office/drawing/2014/main" xmlns="" id="{FD272CCC-F2B7-BA4D-93EF-5C0E60085A39}"/>
              </a:ext>
            </a:extLst>
          </p:cNvPr>
          <p:cNvSpPr/>
          <p:nvPr/>
        </p:nvSpPr>
        <p:spPr>
          <a:xfrm>
            <a:off x="4978380" y="3741856"/>
            <a:ext cx="489523" cy="432049"/>
          </a:xfrm>
          <a:prstGeom prst="mathEqual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2A1709B0-EFBB-794F-A397-F4E49097B550}"/>
              </a:ext>
            </a:extLst>
          </p:cNvPr>
          <p:cNvSpPr txBox="1"/>
          <p:nvPr/>
        </p:nvSpPr>
        <p:spPr>
          <a:xfrm>
            <a:off x="1069980" y="3076250"/>
            <a:ext cx="70905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b="1" i="1" kern="5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SimSun" panose="02010600030101010101" pitchFamily="2" charset="-122"/>
                <a:cs typeface="Lucida Sans" panose="020B0602030504020204" pitchFamily="34" charset="0"/>
              </a:rPr>
              <a:t>Задание2. Решить задачу и записать ответ:</a:t>
            </a:r>
          </a:p>
        </p:txBody>
      </p:sp>
      <p:pic>
        <p:nvPicPr>
          <p:cNvPr id="13320" name="Picture 8">
            <a:extLst>
              <a:ext uri="{FF2B5EF4-FFF2-40B4-BE49-F238E27FC236}">
                <a16:creationId xmlns:a16="http://schemas.microsoft.com/office/drawing/2014/main" xmlns="" id="{DEC46CF6-2909-0F4B-A14D-D18A99B4B5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ackgroundRemoval t="29375" b="76563" l="6452" r="60645">
                        <a14:foregroundMark x1="18495" y1="76563" x2="18495" y2="76563"/>
                        <a14:foregroundMark x1="8172" y1="67500" x2="8172" y2="67500"/>
                        <a14:foregroundMark x1="7957" y1="66563" x2="7957" y2="66563"/>
                        <a14:foregroundMark x1="9032" y1="64688" x2="9032" y2="64688"/>
                        <a14:foregroundMark x1="7312" y1="66875" x2="16989" y2="60000"/>
                        <a14:foregroundMark x1="16989" y1="59375" x2="9032" y2="62813"/>
                        <a14:foregroundMark x1="9032" y1="62813" x2="8172" y2="66875"/>
                        <a14:foregroundMark x1="59355" y1="38750" x2="59355" y2="38750"/>
                        <a14:foregroundMark x1="60860" y1="37188" x2="60860" y2="37188"/>
                        <a14:foregroundMark x1="53333" y1="29375" x2="53333" y2="29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6684" r="35368" b="21591"/>
          <a:stretch/>
        </p:blipFill>
        <p:spPr bwMode="auto">
          <a:xfrm>
            <a:off x="1250769" y="4502545"/>
            <a:ext cx="1232359" cy="678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>
            <a:extLst>
              <a:ext uri="{FF2B5EF4-FFF2-40B4-BE49-F238E27FC236}">
                <a16:creationId xmlns:a16="http://schemas.microsoft.com/office/drawing/2014/main" xmlns="" id="{B17D5993-9F82-524E-8A9F-41C23D68A3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ackgroundRemoval t="29375" b="76563" l="6452" r="60645">
                        <a14:foregroundMark x1="18495" y1="76563" x2="18495" y2="76563"/>
                        <a14:foregroundMark x1="59355" y1="38750" x2="59355" y2="38750"/>
                        <a14:foregroundMark x1="60860" y1="37188" x2="60860" y2="37188"/>
                        <a14:foregroundMark x1="53333" y1="29375" x2="53333" y2="29375"/>
                        <a14:backgroundMark x1="37419" y1="55625" x2="37419" y2="55625"/>
                        <a14:backgroundMark x1="36559" y1="58125" x2="36559" y2="58125"/>
                        <a14:backgroundMark x1="33333" y1="53125" x2="33333" y2="53125"/>
                        <a14:backgroundMark x1="33333" y1="50313" x2="33333" y2="50313"/>
                        <a14:backgroundMark x1="34194" y1="49688" x2="34194" y2="49688"/>
                        <a14:backgroundMark x1="35699" y1="50313" x2="37419" y2="54375"/>
                        <a14:backgroundMark x1="39140" y1="55625" x2="39140" y2="55625"/>
                        <a14:backgroundMark x1="29247" y1="57500" x2="29247" y2="57500"/>
                        <a14:backgroundMark x1="22151" y1="57500" x2="22151" y2="57500"/>
                        <a14:backgroundMark x1="18495" y1="59062" x2="18495" y2="59062"/>
                        <a14:backgroundMark x1="22581" y1="52500" x2="27097" y2="74063"/>
                        <a14:backgroundMark x1="28387" y1="51563" x2="28387" y2="51563"/>
                        <a14:backgroundMark x1="28387" y1="49063" x2="28387" y2="49063"/>
                        <a14:backgroundMark x1="30753" y1="47813" x2="30753" y2="47813"/>
                        <a14:backgroundMark x1="35269" y1="53750" x2="35269" y2="53750"/>
                        <a14:backgroundMark x1="38710" y1="59062" x2="38710" y2="59062"/>
                        <a14:backgroundMark x1="18925" y1="76563" x2="18925" y2="76563"/>
                        <a14:backgroundMark x1="15699" y1="72188" x2="15699" y2="72188"/>
                        <a14:backgroundMark x1="11613" y1="70000" x2="11613" y2="70000"/>
                        <a14:backgroundMark x1="9892" y1="67500" x2="9892" y2="67500"/>
                        <a14:backgroundMark x1="15269" y1="66875" x2="15269" y2="66875"/>
                        <a14:backgroundMark x1="16129" y1="64063" x2="16129" y2="64063"/>
                        <a14:backgroundMark x1="10753" y1="67500" x2="10753" y2="67500"/>
                        <a14:backgroundMark x1="11183" y1="64063" x2="11183" y2="64063"/>
                        <a14:backgroundMark x1="16559" y1="73438" x2="16559" y2="73438"/>
                        <a14:backgroundMark x1="18495" y1="78125" x2="18495" y2="78125"/>
                        <a14:backgroundMark x1="18495" y1="70625" x2="18495" y2="70625"/>
                        <a14:backgroundMark x1="14839" y1="65000" x2="14839" y2="65000"/>
                        <a14:backgroundMark x1="7957" y1="64063" x2="7957" y2="64063"/>
                        <a14:backgroundMark x1="5806" y1="72188" x2="5806" y2="72188"/>
                        <a14:backgroundMark x1="9462" y1="76563" x2="9462" y2="76563"/>
                        <a14:backgroundMark x1="19355" y1="72813" x2="19355" y2="72813"/>
                        <a14:backgroundMark x1="18065" y1="75938" x2="18065" y2="75938"/>
                        <a14:backgroundMark x1="21505" y1="72188" x2="9032" y2="69375"/>
                        <a14:backgroundMark x1="14409" y1="62813" x2="7527" y2="65000"/>
                        <a14:backgroundMark x1="16989" y1="60938" x2="9462" y2="70625"/>
                        <a14:backgroundMark x1="16559" y1="64063" x2="14409" y2="60313"/>
                        <a14:backgroundMark x1="15269" y1="59688" x2="18065" y2="6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4978" t="26684" r="35368" b="21591"/>
          <a:stretch/>
        </p:blipFill>
        <p:spPr bwMode="auto">
          <a:xfrm>
            <a:off x="3788139" y="4512037"/>
            <a:ext cx="565414" cy="678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Минус 11">
            <a:extLst>
              <a:ext uri="{FF2B5EF4-FFF2-40B4-BE49-F238E27FC236}">
                <a16:creationId xmlns:a16="http://schemas.microsoft.com/office/drawing/2014/main" xmlns="" id="{A7582430-36DC-544F-BEE7-5AB1240F3F15}"/>
              </a:ext>
            </a:extLst>
          </p:cNvPr>
          <p:cNvSpPr/>
          <p:nvPr/>
        </p:nvSpPr>
        <p:spPr>
          <a:xfrm>
            <a:off x="2691595" y="4725144"/>
            <a:ext cx="597129" cy="144016"/>
          </a:xfrm>
          <a:prstGeom prst="mathMinu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Равно 18">
            <a:extLst>
              <a:ext uri="{FF2B5EF4-FFF2-40B4-BE49-F238E27FC236}">
                <a16:creationId xmlns:a16="http://schemas.microsoft.com/office/drawing/2014/main" xmlns="" id="{C8BB0A9B-12FC-2248-B5DF-DC8A6025D36F}"/>
              </a:ext>
            </a:extLst>
          </p:cNvPr>
          <p:cNvSpPr/>
          <p:nvPr/>
        </p:nvSpPr>
        <p:spPr>
          <a:xfrm>
            <a:off x="4978380" y="4499824"/>
            <a:ext cx="489523" cy="432049"/>
          </a:xfrm>
          <a:prstGeom prst="mathEqual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3322" name="Picture 10">
            <a:extLst>
              <a:ext uri="{FF2B5EF4-FFF2-40B4-BE49-F238E27FC236}">
                <a16:creationId xmlns:a16="http://schemas.microsoft.com/office/drawing/2014/main" xmlns="" id="{36C381AB-EDEB-5748-8384-568E5AF674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9980" y="5264665"/>
            <a:ext cx="1485796" cy="1095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Плюс 20">
            <a:extLst>
              <a:ext uri="{FF2B5EF4-FFF2-40B4-BE49-F238E27FC236}">
                <a16:creationId xmlns:a16="http://schemas.microsoft.com/office/drawing/2014/main" xmlns="" id="{6AFFAC1D-E4F4-C14D-A0D9-EA62AF15032A}"/>
              </a:ext>
            </a:extLst>
          </p:cNvPr>
          <p:cNvSpPr/>
          <p:nvPr/>
        </p:nvSpPr>
        <p:spPr>
          <a:xfrm>
            <a:off x="2691595" y="5459376"/>
            <a:ext cx="517417" cy="482548"/>
          </a:xfrm>
          <a:prstGeom prst="mathPlu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Равно 21">
            <a:extLst>
              <a:ext uri="{FF2B5EF4-FFF2-40B4-BE49-F238E27FC236}">
                <a16:creationId xmlns:a16="http://schemas.microsoft.com/office/drawing/2014/main" xmlns="" id="{BEF6813C-5116-6F44-A907-01DEB2071C92}"/>
              </a:ext>
            </a:extLst>
          </p:cNvPr>
          <p:cNvSpPr/>
          <p:nvPr/>
        </p:nvSpPr>
        <p:spPr>
          <a:xfrm>
            <a:off x="5332398" y="5484625"/>
            <a:ext cx="489523" cy="432049"/>
          </a:xfrm>
          <a:prstGeom prst="mathEqual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3324" name="Picture 12" descr="Наглядные пособия для детского сада - Разное OK.RU Овощи для детей, Наглядные по">
            <a:extLst>
              <a:ext uri="{FF2B5EF4-FFF2-40B4-BE49-F238E27FC236}">
                <a16:creationId xmlns:a16="http://schemas.microsoft.com/office/drawing/2014/main" xmlns="" id="{2D46ADBC-5F06-6A4C-8EFF-AD652EC05C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0000"/>
          <a:stretch/>
        </p:blipFill>
        <p:spPr bwMode="auto">
          <a:xfrm>
            <a:off x="3288723" y="5257792"/>
            <a:ext cx="1948341" cy="1101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326" name="Picture 14">
            <a:extLst>
              <a:ext uri="{FF2B5EF4-FFF2-40B4-BE49-F238E27FC236}">
                <a16:creationId xmlns:a16="http://schemas.microsoft.com/office/drawing/2014/main" xmlns="" id="{768CD9E6-88BE-1244-91FD-682E390719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backgroundRemoval t="1563" b="96563" l="9309" r="89894">
                        <a14:foregroundMark x1="32713" y1="24688" x2="32713" y2="24688"/>
                        <a14:foregroundMark x1="43085" y1="5938" x2="43085" y2="5938"/>
                        <a14:foregroundMark x1="46011" y1="1563" x2="46011" y2="1563"/>
                        <a14:foregroundMark x1="50532" y1="88125" x2="50532" y2="88125"/>
                        <a14:foregroundMark x1="49734" y1="96563" x2="49734" y2="965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48057" y="3398414"/>
            <a:ext cx="1027784" cy="874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4">
            <a:extLst>
              <a:ext uri="{FF2B5EF4-FFF2-40B4-BE49-F238E27FC236}">
                <a16:creationId xmlns:a16="http://schemas.microsoft.com/office/drawing/2014/main" xmlns="" id="{43094CFB-4539-4446-B14E-EF07BBDE66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 xmlns="">
                  <a14:imgLayer r:embed="rId13">
                    <a14:imgEffect>
                      <a14:backgroundRemoval t="1563" b="96563" l="9309" r="89894">
                        <a14:foregroundMark x1="32713" y1="24688" x2="32713" y2="24688"/>
                        <a14:foregroundMark x1="43085" y1="5938" x2="43085" y2="5938"/>
                        <a14:foregroundMark x1="46011" y1="1563" x2="46011" y2="1563"/>
                        <a14:foregroundMark x1="50532" y1="88125" x2="50532" y2="88125"/>
                        <a14:foregroundMark x1="49734" y1="96563" x2="49734" y2="965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47417" y="4273123"/>
            <a:ext cx="1027784" cy="874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4">
            <a:extLst>
              <a:ext uri="{FF2B5EF4-FFF2-40B4-BE49-F238E27FC236}">
                <a16:creationId xmlns:a16="http://schemas.microsoft.com/office/drawing/2014/main" xmlns="" id="{3AA389E2-8A91-CE47-997B-247B6E1F6A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 xmlns="">
                  <a14:imgLayer r:embed="rId14">
                    <a14:imgEffect>
                      <a14:backgroundRemoval t="1563" b="96563" l="9309" r="89894">
                        <a14:foregroundMark x1="32713" y1="24688" x2="32713" y2="24688"/>
                        <a14:foregroundMark x1="43085" y1="5938" x2="43085" y2="5938"/>
                        <a14:foregroundMark x1="46011" y1="1563" x2="46011" y2="1563"/>
                        <a14:foregroundMark x1="50532" y1="88125" x2="50532" y2="88125"/>
                        <a14:foregroundMark x1="49734" y1="96563" x2="49734" y2="965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77159" y="5197322"/>
            <a:ext cx="1027784" cy="874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181683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switch dir="l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9978AE7-EA8C-7B40-9836-24D9EDED6F75}"/>
              </a:ext>
            </a:extLst>
          </p:cNvPr>
          <p:cNvSpPr txBox="1"/>
          <p:nvPr/>
        </p:nvSpPr>
        <p:spPr>
          <a:xfrm>
            <a:off x="827584" y="260648"/>
            <a:ext cx="7560840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kern="5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Century Schoolbook" panose="02040604050505020304" pitchFamily="18" charset="0"/>
                <a:ea typeface="SimSun" panose="02010600030101010101" pitchFamily="2" charset="-122"/>
                <a:cs typeface="Lucida Sans" panose="020B0602030504020204" pitchFamily="34" charset="0"/>
              </a:rPr>
              <a:t>ИГРА «ПОМОГИ СКАЗОЧНОМУ ГЕРОЮ»</a:t>
            </a:r>
            <a:r>
              <a:rPr lang="ru-RU" sz="28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Century Schoolbook" panose="02040604050505020304" pitchFamily="18" charset="0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E238C1A-F045-FC4D-A0FB-6BCB4BD618C4}"/>
              </a:ext>
            </a:extLst>
          </p:cNvPr>
          <p:cNvSpPr txBox="1"/>
          <p:nvPr/>
        </p:nvSpPr>
        <p:spPr>
          <a:xfrm>
            <a:off x="755576" y="1340768"/>
            <a:ext cx="777686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3200" b="1" u="sng" kern="50" dirty="0">
                <a:solidFill>
                  <a:srgbClr val="C00000"/>
                </a:solidFill>
                <a:effectLst/>
                <a:latin typeface="Century Schoolbook" panose="02040604050505020304" pitchFamily="18" charset="0"/>
                <a:ea typeface="SimSun" panose="02010600030101010101" pitchFamily="2" charset="-122"/>
                <a:cs typeface="Lucida Sans" panose="020B0602030504020204" pitchFamily="34" charset="0"/>
              </a:rPr>
              <a:t>Задача-сказка 2</a:t>
            </a:r>
          </a:p>
          <a:p>
            <a:pPr algn="just">
              <a:spcAft>
                <a:spcPts val="600"/>
              </a:spcAft>
            </a:pPr>
            <a:r>
              <a:rPr lang="ru-RU" sz="3200" b="1" i="1" kern="5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SimSun" panose="02010600030101010101" pitchFamily="2" charset="-122"/>
                <a:cs typeface="Lucida Sans" panose="020B0602030504020204" pitchFamily="34" charset="0"/>
              </a:rPr>
              <a:t>У кого доброе милое лицо,</a:t>
            </a:r>
          </a:p>
          <a:p>
            <a:pPr algn="just">
              <a:spcAft>
                <a:spcPts val="600"/>
              </a:spcAft>
            </a:pPr>
            <a:r>
              <a:rPr lang="ru-RU" sz="3200" b="1" i="1" kern="5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SimSun" panose="02010600030101010101" pitchFamily="2" charset="-122"/>
                <a:cs typeface="Lucida Sans" panose="020B0602030504020204" pitchFamily="34" charset="0"/>
              </a:rPr>
              <a:t>Трудится, не покладая рук.</a:t>
            </a:r>
          </a:p>
          <a:p>
            <a:pPr algn="just">
              <a:spcAft>
                <a:spcPts val="600"/>
              </a:spcAft>
            </a:pPr>
            <a:r>
              <a:rPr lang="ru-RU" sz="3200" b="1" i="1" kern="5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SimSun" panose="02010600030101010101" pitchFamily="2" charset="-122"/>
                <a:cs typeface="Lucida Sans" panose="020B0602030504020204" pitchFamily="34" charset="0"/>
              </a:rPr>
              <a:t>Сажей, пылью перепачкано оно.</a:t>
            </a:r>
          </a:p>
          <a:p>
            <a:pPr algn="just">
              <a:spcAft>
                <a:spcPts val="600"/>
              </a:spcAft>
            </a:pPr>
            <a:r>
              <a:rPr lang="ru-RU" sz="3200" b="1" i="1" kern="5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SimSun" panose="02010600030101010101" pitchFamily="2" charset="-122"/>
                <a:cs typeface="Lucida Sans" panose="020B0602030504020204" pitchFamily="34" charset="0"/>
              </a:rPr>
              <a:t>Как же эту девочку зовут?</a:t>
            </a:r>
          </a:p>
        </p:txBody>
      </p:sp>
    </p:spTree>
    <p:extLst>
      <p:ext uri="{BB962C8B-B14F-4D97-AF65-F5344CB8AC3E}">
        <p14:creationId xmlns:p14="http://schemas.microsoft.com/office/powerpoint/2010/main" xmlns="" val="149744787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wind" invX="1"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9978AE7-EA8C-7B40-9836-24D9EDED6F75}"/>
              </a:ext>
            </a:extLst>
          </p:cNvPr>
          <p:cNvSpPr txBox="1"/>
          <p:nvPr/>
        </p:nvSpPr>
        <p:spPr>
          <a:xfrm>
            <a:off x="827584" y="260648"/>
            <a:ext cx="7560840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kern="5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Century Schoolbook" panose="02040604050505020304" pitchFamily="18" charset="0"/>
                <a:ea typeface="SimSun" panose="02010600030101010101" pitchFamily="2" charset="-122"/>
                <a:cs typeface="Lucida Sans" panose="020B0602030504020204" pitchFamily="34" charset="0"/>
              </a:rPr>
              <a:t>ИГРА «ПОМОГИ СКАЗОЧНОМУ ГЕРОЮ»</a:t>
            </a:r>
            <a:r>
              <a:rPr lang="ru-RU" sz="28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Century Schoolbook" panose="02040604050505020304" pitchFamily="18" charset="0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E238C1A-F045-FC4D-A0FB-6BCB4BD618C4}"/>
              </a:ext>
            </a:extLst>
          </p:cNvPr>
          <p:cNvSpPr txBox="1"/>
          <p:nvPr/>
        </p:nvSpPr>
        <p:spPr>
          <a:xfrm>
            <a:off x="755576" y="1340768"/>
            <a:ext cx="7776864" cy="10310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2800" b="1" u="sng" kern="50" dirty="0">
                <a:solidFill>
                  <a:srgbClr val="C00000"/>
                </a:solidFill>
                <a:effectLst/>
                <a:latin typeface="Century Schoolbook" panose="02040604050505020304" pitchFamily="18" charset="0"/>
                <a:ea typeface="SimSun" panose="02010600030101010101" pitchFamily="2" charset="-122"/>
                <a:cs typeface="Lucida Sans" panose="020B0602030504020204" pitchFamily="34" charset="0"/>
              </a:rPr>
              <a:t>Задача-сказка «Золушка»</a:t>
            </a:r>
          </a:p>
          <a:p>
            <a:pPr algn="just">
              <a:spcAft>
                <a:spcPts val="600"/>
              </a:spcAft>
            </a:pPr>
            <a:r>
              <a:rPr lang="ru-RU" sz="2800" b="1" i="1" kern="5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SimSun" panose="02010600030101010101" pitchFamily="2" charset="-122"/>
                <a:cs typeface="Lucida Sans" panose="020B0602030504020204" pitchFamily="34" charset="0"/>
              </a:rPr>
              <a:t>Задание</a:t>
            </a:r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xmlns="" id="{FA45DD16-A31B-6D4B-938C-6D4931D07D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10000" b="93750" l="2906" r="96852">
                        <a14:foregroundMark x1="19128" y1="32500" x2="19128" y2="32500"/>
                        <a14:foregroundMark x1="15981" y1="25625" x2="15981" y2="25625"/>
                        <a14:foregroundMark x1="12107" y1="17500" x2="3632" y2="23125"/>
                        <a14:foregroundMark x1="3632" y1="23125" x2="1937" y2="35000"/>
                        <a14:foregroundMark x1="1937" y1="35000" x2="8232" y2="44375"/>
                        <a14:foregroundMark x1="8232" y1="44375" x2="17433" y2="45313"/>
                        <a14:foregroundMark x1="17433" y1="45313" x2="26634" y2="45313"/>
                        <a14:foregroundMark x1="26634" y1="45313" x2="34383" y2="37813"/>
                        <a14:foregroundMark x1="34383" y1="37813" x2="36804" y2="26250"/>
                        <a14:foregroundMark x1="36804" y1="26250" x2="29298" y2="18125"/>
                        <a14:foregroundMark x1="29298" y1="18125" x2="10896" y2="17813"/>
                        <a14:foregroundMark x1="2906" y1="32188" x2="2906" y2="32188"/>
                        <a14:foregroundMark x1="93947" y1="32813" x2="93947" y2="32813"/>
                        <a14:foregroundMark x1="97094" y1="28438" x2="97094" y2="28438"/>
                        <a14:foregroundMark x1="46731" y1="93750" x2="46731" y2="93750"/>
                        <a14:foregroundMark x1="44794" y1="23438" x2="44794" y2="23438"/>
                        <a14:foregroundMark x1="46158" y1="17813" x2="46247" y2="17188"/>
                        <a14:foregroundMark x1="46114" y1="18125" x2="46158" y2="17813"/>
                        <a14:foregroundMark x1="46069" y1="18438" x2="46114" y2="18125"/>
                        <a14:foregroundMark x1="46024" y1="18750" x2="46069" y2="18438"/>
                        <a14:foregroundMark x1="45801" y1="20313" x2="46024" y2="18750"/>
                        <a14:foregroundMark x1="45712" y1="20938" x2="45801" y2="20313"/>
                        <a14:foregroundMark x1="45623" y1="21563" x2="45712" y2="20938"/>
                        <a14:foregroundMark x1="45400" y1="23125" x2="45623" y2="21563"/>
                        <a14:foregroundMark x1="45355" y1="23438" x2="45400" y2="23125"/>
                        <a14:foregroundMark x1="45132" y1="25000" x2="45355" y2="23438"/>
                        <a14:foregroundMark x1="44998" y1="25938" x2="45132" y2="25000"/>
                        <a14:foregroundMark x1="44864" y1="26875" x2="44998" y2="25938"/>
                        <a14:foregroundMark x1="44775" y1="27500" x2="44864" y2="26875"/>
                        <a14:foregroundMark x1="44730" y1="27813" x2="44775" y2="27500"/>
                        <a14:foregroundMark x1="44686" y1="28125" x2="44730" y2="27813"/>
                        <a14:foregroundMark x1="44597" y1="28750" x2="44686" y2="28125"/>
                        <a14:foregroundMark x1="44552" y1="29063" x2="44597" y2="28750"/>
                        <a14:foregroundMark x1="46593" y1="16875" x2="53511" y2="10625"/>
                        <a14:foregroundMark x1="46247" y1="17188" x2="46593" y2="16875"/>
                        <a14:foregroundMark x1="45474" y1="29063" x2="45521" y2="29688"/>
                        <a14:foregroundMark x1="45451" y1="28750" x2="45474" y2="29063"/>
                        <a14:foregroundMark x1="45405" y1="28125" x2="45451" y2="28750"/>
                        <a14:foregroundMark x1="45382" y1="27813" x2="45405" y2="28125"/>
                        <a14:foregroundMark x1="45359" y1="27500" x2="45382" y2="27813"/>
                        <a14:foregroundMark x1="45313" y1="26875" x2="45359" y2="27500"/>
                        <a14:foregroundMark x1="45244" y1="25938" x2="45313" y2="26875"/>
                        <a14:foregroundMark x1="45175" y1="25000" x2="45244" y2="25938"/>
                        <a14:foregroundMark x1="45059" y1="23438" x2="45175" y2="25000"/>
                        <a14:foregroundMark x1="45036" y1="23125" x2="45059" y2="23438"/>
                        <a14:foregroundMark x1="44697" y1="21563" x2="44794" y2="20938"/>
                        <a14:foregroundMark x1="44455" y1="23125" x2="44697" y2="21563"/>
                        <a14:foregroundMark x1="44407" y1="23438" x2="44455" y2="23125"/>
                        <a14:foregroundMark x1="44310" y1="24063" x2="44407" y2="23438"/>
                        <a14:foregroundMark x1="45278" y1="17813" x2="45278" y2="17813"/>
                        <a14:foregroundMark x1="45763" y1="17500" x2="45763" y2="17500"/>
                        <a14:foregroundMark x1="45085" y1="23438" x2="45036" y2="24063"/>
                        <a14:foregroundMark x1="45109" y1="23125" x2="45085" y2="23438"/>
                        <a14:foregroundMark x1="45230" y1="21563" x2="45109" y2="23125"/>
                        <a14:foregroundMark x1="45279" y1="20938" x2="45230" y2="21563"/>
                        <a14:foregroundMark x1="45327" y1="20313" x2="45279" y2="20938"/>
                        <a14:foregroundMark x1="45448" y1="18750" x2="45327" y2="20313"/>
                        <a14:foregroundMark x1="45472" y1="18438" x2="45448" y2="18750"/>
                        <a14:foregroundMark x1="45497" y1="18125" x2="45472" y2="18438"/>
                        <a14:foregroundMark x1="45521" y1="17813" x2="45497" y2="18125"/>
                        <a14:foregroundMark x1="45763" y1="17813" x2="45763" y2="17813"/>
                        <a14:foregroundMark x1="45459" y1="17813" x2="45278" y2="18125"/>
                        <a14:foregroundMark x1="46005" y1="16875" x2="45459" y2="17813"/>
                        <a14:foregroundMark x1="45702" y1="17813" x2="45521" y2="18125"/>
                        <a14:foregroundMark x1="46247" y1="16875" x2="45702" y2="17813"/>
                        <a14:foregroundMark x1="44310" y1="30312" x2="44310" y2="30312"/>
                        <a14:foregroundMark x1="44794" y1="30312" x2="44794" y2="30312"/>
                        <a14:foregroundMark x1="44794" y1="30938" x2="44794" y2="30938"/>
                        <a14:foregroundMark x1="44794" y1="30312" x2="44794" y2="30312"/>
                        <a14:foregroundMark x1="44552" y1="30938" x2="44552" y2="30938"/>
                        <a14:foregroundMark x1="44552" y1="30312" x2="44552" y2="30312"/>
                        <a14:foregroundMark x1="44552" y1="30625" x2="44552" y2="30625"/>
                        <a14:foregroundMark x1="44552" y1="30625" x2="44552" y2="30625"/>
                        <a14:backgroundMark x1="45289" y1="30938" x2="45278" y2="31563"/>
                        <a14:backgroundMark x1="45295" y1="30625" x2="45289" y2="30938"/>
                        <a14:backgroundMark x1="45300" y1="30312" x2="45295" y2="30625"/>
                        <a14:backgroundMark x1="45306" y1="30000" x2="45300" y2="30312"/>
                        <a14:backgroundMark x1="45311" y1="29713" x2="45306" y2="30000"/>
                        <a14:backgroundMark x1="40194" y1="14375" x2="40194" y2="14375"/>
                        <a14:backgroundMark x1="40436" y1="24063" x2="40436" y2="24063"/>
                        <a14:backgroundMark x1="41889" y1="21563" x2="41889" y2="21563"/>
                        <a14:backgroundMark x1="42373" y1="23438" x2="42373" y2="23438"/>
                        <a14:backgroundMark x1="43099" y1="20313" x2="43099" y2="20313"/>
                        <a14:backgroundMark x1="43584" y1="18750" x2="43584" y2="18750"/>
                        <a14:backgroundMark x1="44310" y1="17813" x2="44310" y2="17813"/>
                        <a14:backgroundMark x1="44794" y1="16875" x2="44794" y2="16875"/>
                        <a14:backgroundMark x1="42857" y1="27813" x2="42857" y2="27813"/>
                        <a14:backgroundMark x1="41404" y1="25938" x2="41404" y2="25938"/>
                        <a14:backgroundMark x1="42131" y1="26875" x2="42131" y2="26875"/>
                        <a14:backgroundMark x1="43341" y1="28125" x2="43341" y2="28125"/>
                        <a14:backgroundMark x1="43341" y1="25000" x2="43341" y2="25000"/>
                        <a14:backgroundMark x1="43341" y1="28750" x2="43341" y2="28750"/>
                        <a14:backgroundMark x1="44068" y1="30000" x2="44068" y2="30000"/>
                        <a14:backgroundMark x1="44068" y1="29063" x2="44068" y2="29063"/>
                        <a14:backgroundMark x1="43584" y1="28125" x2="43584" y2="28125"/>
                        <a14:backgroundMark x1="44310" y1="30000" x2="44310" y2="30000"/>
                        <a14:backgroundMark x1="44552" y1="30625" x2="44552" y2="30625"/>
                        <a14:backgroundMark x1="43341" y1="27500" x2="43341" y2="27500"/>
                        <a14:backgroundMark x1="42857" y1="23125" x2="42857" y2="23125"/>
                        <a14:backgroundMark x1="43584" y1="18438" x2="43584" y2="18438"/>
                        <a14:backgroundMark x1="44794" y1="16875" x2="44794" y2="16875"/>
                        <a14:backgroundMark x1="45278" y1="16875" x2="45278" y2="16875"/>
                        <a14:backgroundMark x1="44310" y1="18125" x2="44310" y2="18125"/>
                        <a14:backgroundMark x1="43826" y1="20938" x2="43826" y2="209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5840" y="1772816"/>
            <a:ext cx="5403075" cy="4186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>
            <a:extLst>
              <a:ext uri="{FF2B5EF4-FFF2-40B4-BE49-F238E27FC236}">
                <a16:creationId xmlns:a16="http://schemas.microsoft.com/office/drawing/2014/main" xmlns="" id="{1FD77DB6-8A05-FD4F-A938-7B4AAB38F9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26667" b="74815" l="11250" r="87708">
                        <a14:foregroundMark x1="15833" y1="64074" x2="15833" y2="64074"/>
                        <a14:foregroundMark x1="11250" y1="65556" x2="11250" y2="65556"/>
                        <a14:foregroundMark x1="28125" y1="74444" x2="28125" y2="74444"/>
                        <a14:foregroundMark x1="52083" y1="74444" x2="52083" y2="74444"/>
                        <a14:foregroundMark x1="50208" y1="26667" x2="50208" y2="26667"/>
                        <a14:foregroundMark x1="82917" y1="57407" x2="82917" y2="57407"/>
                        <a14:foregroundMark x1="87708" y1="59630" x2="87708" y2="59630"/>
                        <a14:foregroundMark x1="74583" y1="69630" x2="74583" y2="69630"/>
                        <a14:foregroundMark x1="49375" y1="60741" x2="49375" y2="60741"/>
                        <a14:foregroundMark x1="19375" y1="62222" x2="19375" y2="62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838" t="22844" r="8656" b="19169"/>
          <a:stretch/>
        </p:blipFill>
        <p:spPr bwMode="auto">
          <a:xfrm>
            <a:off x="4808029" y="2371819"/>
            <a:ext cx="1563498" cy="625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xmlns="" id="{08362E7E-80BA-5146-B7D0-ED374D84D0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26667" b="74815" l="11250" r="87708">
                        <a14:foregroundMark x1="15833" y1="64074" x2="15833" y2="64074"/>
                        <a14:foregroundMark x1="11250" y1="65556" x2="11250" y2="65556"/>
                        <a14:foregroundMark x1="28125" y1="74444" x2="28125" y2="74444"/>
                        <a14:foregroundMark x1="52083" y1="74444" x2="52083" y2="74444"/>
                        <a14:foregroundMark x1="50208" y1="26667" x2="50208" y2="26667"/>
                        <a14:foregroundMark x1="82917" y1="57407" x2="82917" y2="57407"/>
                        <a14:foregroundMark x1="87708" y1="59630" x2="87708" y2="59630"/>
                        <a14:foregroundMark x1="74583" y1="69630" x2="74583" y2="69630"/>
                        <a14:foregroundMark x1="49375" y1="60741" x2="49375" y2="60741"/>
                        <a14:foregroundMark x1="19375" y1="62222" x2="19375" y2="62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838" t="22844" r="8656" b="19169"/>
          <a:stretch/>
        </p:blipFill>
        <p:spPr bwMode="auto">
          <a:xfrm>
            <a:off x="3347023" y="4114673"/>
            <a:ext cx="1439487" cy="743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xmlns="" id="{D789A85A-688A-E045-A627-26A614C676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26667" b="74815" l="11250" r="87708">
                        <a14:foregroundMark x1="15833" y1="64074" x2="15833" y2="64074"/>
                        <a14:foregroundMark x1="11250" y1="65556" x2="11250" y2="65556"/>
                        <a14:foregroundMark x1="28125" y1="74444" x2="28125" y2="74444"/>
                        <a14:foregroundMark x1="52083" y1="74444" x2="52083" y2="74444"/>
                        <a14:foregroundMark x1="50208" y1="26667" x2="50208" y2="26667"/>
                        <a14:foregroundMark x1="82917" y1="57407" x2="82917" y2="57407"/>
                        <a14:foregroundMark x1="87708" y1="59630" x2="87708" y2="59630"/>
                        <a14:foregroundMark x1="74583" y1="69630" x2="74583" y2="69630"/>
                        <a14:foregroundMark x1="49375" y1="60741" x2="49375" y2="60741"/>
                        <a14:foregroundMark x1="19375" y1="62222" x2="19375" y2="62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838" t="22844" r="8656" b="19169"/>
          <a:stretch/>
        </p:blipFill>
        <p:spPr bwMode="auto">
          <a:xfrm>
            <a:off x="2267744" y="2769950"/>
            <a:ext cx="1079279" cy="431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>
            <a:extLst>
              <a:ext uri="{FF2B5EF4-FFF2-40B4-BE49-F238E27FC236}">
                <a16:creationId xmlns:a16="http://schemas.microsoft.com/office/drawing/2014/main" xmlns="" id="{408D745F-81C9-A74E-BA3C-26B1F268F2AA}"/>
              </a:ext>
            </a:extLst>
          </p:cNvPr>
          <p:cNvSpPr/>
          <p:nvPr/>
        </p:nvSpPr>
        <p:spPr>
          <a:xfrm>
            <a:off x="1979712" y="2879211"/>
            <a:ext cx="288032" cy="2769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990033"/>
                </a:solidFill>
                <a:latin typeface="Century Schoolbook" panose="02040604050505020304" pitchFamily="18" charset="0"/>
              </a:rPr>
              <a:t>3</a:t>
            </a: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xmlns="" id="{A48274E4-29D2-964F-8D2F-46C5D5E6AFCF}"/>
              </a:ext>
            </a:extLst>
          </p:cNvPr>
          <p:cNvSpPr/>
          <p:nvPr/>
        </p:nvSpPr>
        <p:spPr>
          <a:xfrm>
            <a:off x="2663367" y="2407746"/>
            <a:ext cx="288032" cy="2769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990033"/>
                </a:solidFill>
                <a:latin typeface="Century Schoolbook" panose="02040604050505020304" pitchFamily="18" charset="0"/>
              </a:rPr>
              <a:t>5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xmlns="" id="{DC000507-2FC4-B146-8A47-A98F6F03A56F}"/>
              </a:ext>
            </a:extLst>
          </p:cNvPr>
          <p:cNvSpPr/>
          <p:nvPr/>
        </p:nvSpPr>
        <p:spPr>
          <a:xfrm>
            <a:off x="3351650" y="2826448"/>
            <a:ext cx="288032" cy="2769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990033"/>
                </a:solidFill>
                <a:latin typeface="Century Schoolbook" panose="02040604050505020304" pitchFamily="18" charset="0"/>
              </a:rPr>
              <a:t>4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xmlns="" id="{18F8E53B-088D-8848-8DF1-A862124B1A3E}"/>
              </a:ext>
            </a:extLst>
          </p:cNvPr>
          <p:cNvSpPr/>
          <p:nvPr/>
        </p:nvSpPr>
        <p:spPr>
          <a:xfrm>
            <a:off x="2555776" y="3356992"/>
            <a:ext cx="288032" cy="2769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990033"/>
                </a:solidFill>
                <a:latin typeface="Century Schoolbook" panose="02040604050505020304" pitchFamily="18" charset="0"/>
              </a:rPr>
              <a:t>6</a:t>
            </a: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xmlns="" id="{31998E50-D299-A647-9331-2BDA194884E3}"/>
              </a:ext>
            </a:extLst>
          </p:cNvPr>
          <p:cNvSpPr/>
          <p:nvPr/>
        </p:nvSpPr>
        <p:spPr>
          <a:xfrm>
            <a:off x="4860032" y="2130827"/>
            <a:ext cx="648072" cy="2769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990033"/>
                </a:solidFill>
                <a:latin typeface="Century Schoolbook" panose="02040604050505020304" pitchFamily="18" charset="0"/>
              </a:rPr>
              <a:t>10</a:t>
            </a: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xmlns="" id="{72407B5B-D00F-E542-88E0-2BEAD69CB0D3}"/>
              </a:ext>
            </a:extLst>
          </p:cNvPr>
          <p:cNvSpPr/>
          <p:nvPr/>
        </p:nvSpPr>
        <p:spPr>
          <a:xfrm>
            <a:off x="6415724" y="2371819"/>
            <a:ext cx="288032" cy="2769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990033"/>
                </a:solidFill>
                <a:latin typeface="Century Schoolbook" panose="02040604050505020304" pitchFamily="18" charset="0"/>
              </a:rPr>
              <a:t>8</a:t>
            </a: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xmlns="" id="{FA31270E-A929-C044-87F8-3C9BE0FDC786}"/>
              </a:ext>
            </a:extLst>
          </p:cNvPr>
          <p:cNvSpPr/>
          <p:nvPr/>
        </p:nvSpPr>
        <p:spPr>
          <a:xfrm>
            <a:off x="4546696" y="2869995"/>
            <a:ext cx="288032" cy="2769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990033"/>
                </a:solidFill>
                <a:latin typeface="Century Schoolbook" panose="02040604050505020304" pitchFamily="18" charset="0"/>
              </a:rPr>
              <a:t>6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xmlns="" id="{C691E8FE-5CCC-864C-B805-7E130E4134E7}"/>
              </a:ext>
            </a:extLst>
          </p:cNvPr>
          <p:cNvSpPr/>
          <p:nvPr/>
        </p:nvSpPr>
        <p:spPr>
          <a:xfrm>
            <a:off x="5940152" y="3247613"/>
            <a:ext cx="288032" cy="2769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990033"/>
                </a:solidFill>
                <a:latin typeface="Century Schoolbook" panose="02040604050505020304" pitchFamily="18" charset="0"/>
              </a:rPr>
              <a:t>0</a:t>
            </a: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xmlns="" id="{B0CF39DC-16E7-F540-ACA9-98D49E2A343C}"/>
              </a:ext>
            </a:extLst>
          </p:cNvPr>
          <p:cNvSpPr/>
          <p:nvPr/>
        </p:nvSpPr>
        <p:spPr>
          <a:xfrm>
            <a:off x="3464805" y="3786064"/>
            <a:ext cx="288032" cy="2769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990033"/>
                </a:solidFill>
                <a:latin typeface="Century Schoolbook" panose="02040604050505020304" pitchFamily="18" charset="0"/>
              </a:rPr>
              <a:t>2</a:t>
            </a: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xmlns="" id="{18B227C5-3101-1E47-9C47-C440C2897B66}"/>
              </a:ext>
            </a:extLst>
          </p:cNvPr>
          <p:cNvSpPr/>
          <p:nvPr/>
        </p:nvSpPr>
        <p:spPr>
          <a:xfrm>
            <a:off x="2856581" y="4719231"/>
            <a:ext cx="288032" cy="2769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990033"/>
                </a:solidFill>
                <a:latin typeface="Century Schoolbook" panose="02040604050505020304" pitchFamily="18" charset="0"/>
              </a:rPr>
              <a:t>1</a:t>
            </a:r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xmlns="" id="{E43CA80D-310B-D14E-B2B9-39CD736441C7}"/>
              </a:ext>
            </a:extLst>
          </p:cNvPr>
          <p:cNvSpPr/>
          <p:nvPr/>
        </p:nvSpPr>
        <p:spPr>
          <a:xfrm>
            <a:off x="4283968" y="5240313"/>
            <a:ext cx="288032" cy="2769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990033"/>
                </a:solidFill>
                <a:latin typeface="Century Schoolbook" panose="02040604050505020304" pitchFamily="18" charset="0"/>
              </a:rPr>
              <a:t>9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xmlns="" id="{0376D857-3C22-1147-8A0F-F72E8E39E461}"/>
              </a:ext>
            </a:extLst>
          </p:cNvPr>
          <p:cNvSpPr/>
          <p:nvPr/>
        </p:nvSpPr>
        <p:spPr>
          <a:xfrm>
            <a:off x="4838875" y="4106530"/>
            <a:ext cx="288032" cy="2769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990033"/>
                </a:solidFill>
                <a:latin typeface="Century Schoolbook" panose="02040604050505020304" pitchFamily="18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xmlns="" val="11383034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flip dir="l"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9978AE7-EA8C-7B40-9836-24D9EDED6F75}"/>
              </a:ext>
            </a:extLst>
          </p:cNvPr>
          <p:cNvSpPr txBox="1"/>
          <p:nvPr/>
        </p:nvSpPr>
        <p:spPr>
          <a:xfrm>
            <a:off x="827584" y="260648"/>
            <a:ext cx="7560840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kern="5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Century Schoolbook" panose="02040604050505020304" pitchFamily="18" charset="0"/>
                <a:ea typeface="SimSun" panose="02010600030101010101" pitchFamily="2" charset="-122"/>
                <a:cs typeface="Lucida Sans" panose="020B0602030504020204" pitchFamily="34" charset="0"/>
              </a:rPr>
              <a:t>ИГРА «ПОМОГИ СКАЗОЧНОМУ ГЕРОЮ»</a:t>
            </a:r>
            <a:r>
              <a:rPr lang="ru-RU" sz="28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Century Schoolbook" panose="02040604050505020304" pitchFamily="18" charset="0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E238C1A-F045-FC4D-A0FB-6BCB4BD618C4}"/>
              </a:ext>
            </a:extLst>
          </p:cNvPr>
          <p:cNvSpPr txBox="1"/>
          <p:nvPr/>
        </p:nvSpPr>
        <p:spPr>
          <a:xfrm>
            <a:off x="755576" y="1340768"/>
            <a:ext cx="7776864" cy="1154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3200" b="1" u="sng" kern="50" dirty="0">
                <a:solidFill>
                  <a:srgbClr val="C00000"/>
                </a:solidFill>
                <a:effectLst/>
                <a:latin typeface="Century Schoolbook" panose="02040604050505020304" pitchFamily="18" charset="0"/>
                <a:ea typeface="SimSun" panose="02010600030101010101" pitchFamily="2" charset="-122"/>
                <a:cs typeface="Lucida Sans" panose="020B0602030504020204" pitchFamily="34" charset="0"/>
              </a:rPr>
              <a:t>Задача-сказка 3</a:t>
            </a:r>
          </a:p>
          <a:p>
            <a:pPr algn="just">
              <a:spcAft>
                <a:spcPts val="600"/>
              </a:spcAft>
            </a:pPr>
            <a:r>
              <a:rPr lang="ru-RU" sz="3200" b="1" i="1" kern="5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SimSun" panose="02010600030101010101" pitchFamily="2" charset="-122"/>
                <a:cs typeface="Lucida Sans" panose="020B0602030504020204" pitchFamily="34" charset="0"/>
              </a:rPr>
              <a:t>Отгадать сказку по схеме: </a:t>
            </a:r>
          </a:p>
        </p:txBody>
      </p:sp>
      <p:pic>
        <p:nvPicPr>
          <p:cNvPr id="15362" name="Picture 2" descr="Picture background">
            <a:extLst>
              <a:ext uri="{FF2B5EF4-FFF2-40B4-BE49-F238E27FC236}">
                <a16:creationId xmlns:a16="http://schemas.microsoft.com/office/drawing/2014/main" xmlns="" id="{E9CFBFBA-A016-264C-8CA8-C5BF1731C5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3695" b="97378" l="6650" r="93013">
                        <a14:foregroundMark x1="19613" y1="31466" x2="19613" y2="31466"/>
                        <a14:foregroundMark x1="15572" y1="22288" x2="15572" y2="22288"/>
                        <a14:foregroundMark x1="12458" y1="16806" x2="12458" y2="16806"/>
                        <a14:foregroundMark x1="20034" y1="13826" x2="20034" y2="13826"/>
                        <a14:foregroundMark x1="18519" y1="35518" x2="18519" y2="35518"/>
                        <a14:foregroundMark x1="10354" y1="36710" x2="10354" y2="36710"/>
                        <a14:foregroundMark x1="8838" y1="50060" x2="8838" y2="50060"/>
                        <a14:foregroundMark x1="8923" y1="50060" x2="8923" y2="50060"/>
                        <a14:foregroundMark x1="6902" y1="50060" x2="12205" y2="49702"/>
                        <a14:foregroundMark x1="12205" y1="49702" x2="28704" y2="49821"/>
                        <a14:foregroundMark x1="28620" y1="49821" x2="28451" y2="12038"/>
                        <a14:foregroundMark x1="6987" y1="50656" x2="7492" y2="10965"/>
                        <a14:foregroundMark x1="7071" y1="10846" x2="12458" y2="10965"/>
                        <a14:foregroundMark x1="12458" y1="10965" x2="17677" y2="10489"/>
                        <a14:foregroundMark x1="17677" y1="10489" x2="19192" y2="10489"/>
                        <a14:foregroundMark x1="7239" y1="3933" x2="7239" y2="3933"/>
                        <a14:foregroundMark x1="6734" y1="3456" x2="12205" y2="90942"/>
                        <a14:foregroundMark x1="12205" y1="90942" x2="15572" y2="96782"/>
                        <a14:foregroundMark x1="15572" y1="96782" x2="10269" y2="97497"/>
                        <a14:foregroundMark x1="10269" y1="97497" x2="7071" y2="96544"/>
                        <a14:foregroundMark x1="6734" y1="51371" x2="7576" y2="96782"/>
                        <a14:foregroundMark x1="15152" y1="96901" x2="38552" y2="97974"/>
                        <a14:foregroundMark x1="38552" y1="97974" x2="91077" y2="96544"/>
                        <a14:foregroundMark x1="91077" y1="96544" x2="92677" y2="96663"/>
                        <a14:foregroundMark x1="92761" y1="96544" x2="92845" y2="50179"/>
                        <a14:foregroundMark x1="92761" y1="49821" x2="93013" y2="3695"/>
                        <a14:foregroundMark x1="65572" y1="21454" x2="65572" y2="21454"/>
                        <a14:foregroundMark x1="64983" y1="18713" x2="64983" y2="18713"/>
                        <a14:foregroundMark x1="54966" y1="27890" x2="54966" y2="27890"/>
                        <a14:foregroundMark x1="17845" y1="24791" x2="17845" y2="24791"/>
                        <a14:foregroundMark x1="22896" y1="25626" x2="22896" y2="25626"/>
                        <a14:foregroundMark x1="21212" y1="22527" x2="21212" y2="22527"/>
                        <a14:foregroundMark x1="20034" y1="28010" x2="20034" y2="28010"/>
                        <a14:foregroundMark x1="18519" y1="35638" x2="18519" y2="35638"/>
                        <a14:foregroundMark x1="14646" y1="33373" x2="14646" y2="33373"/>
                        <a14:foregroundMark x1="80303" y1="73421" x2="80303" y2="73421"/>
                        <a14:foregroundMark x1="82744" y1="65316" x2="82744" y2="65316"/>
                        <a14:foregroundMark x1="80135" y1="35518" x2="80135" y2="35518"/>
                        <a14:foregroundMark x1="79630" y1="27771" x2="79630" y2="27771"/>
                        <a14:foregroundMark x1="74916" y1="28248" x2="74916" y2="28248"/>
                        <a14:foregroundMark x1="74832" y1="24911" x2="74832" y2="24911"/>
                        <a14:foregroundMark x1="75926" y1="18355" x2="75926" y2="18355"/>
                        <a14:foregroundMark x1="78620" y1="17759" x2="78620" y2="17759"/>
                        <a14:foregroundMark x1="75000" y1="32181" x2="75000" y2="32181"/>
                        <a14:foregroundMark x1="73737" y1="31824" x2="73737" y2="31824"/>
                        <a14:foregroundMark x1="73485" y1="28844" x2="73485" y2="28844"/>
                        <a14:foregroundMark x1="21128" y1="37664" x2="21128" y2="37664"/>
                        <a14:foregroundMark x1="80976" y1="9178" x2="74663" y2="21097"/>
                        <a14:foregroundMark x1="74663" y1="21097" x2="75589" y2="37545"/>
                        <a14:foregroundMark x1="75589" y1="37545" x2="80471" y2="41120"/>
                        <a14:foregroundMark x1="80471" y1="41120" x2="86027" y2="41597"/>
                        <a14:foregroundMark x1="86027" y1="41597" x2="89562" y2="41359"/>
                        <a14:foregroundMark x1="64310" y1="21692" x2="64310" y2="21692"/>
                        <a14:foregroundMark x1="62374" y1="19785" x2="62374" y2="19785"/>
                        <a14:foregroundMark x1="51768" y1="25983" x2="56650" y2="22765"/>
                        <a14:foregroundMark x1="56650" y1="22765" x2="59512" y2="16091"/>
                        <a14:foregroundMark x1="59512" y1="16091" x2="64731" y2="13468"/>
                        <a14:foregroundMark x1="64731" y1="13468" x2="69529" y2="16806"/>
                        <a14:foregroundMark x1="69529" y1="16806" x2="69613" y2="23242"/>
                        <a14:backgroundMark x1="23990" y1="7509" x2="24327" y2="7867"/>
                        <a14:backgroundMark x1="25000" y1="11204" x2="25000" y2="11204"/>
                        <a14:backgroundMark x1="23232" y1="7509" x2="23148" y2="7032"/>
                        <a14:backgroundMark x1="44444" y1="8343" x2="44781" y2="7986"/>
                        <a14:backgroundMark x1="67088" y1="8701" x2="67003" y2="8939"/>
                        <a14:backgroundMark x1="88805" y1="6794" x2="89394" y2="6675"/>
                        <a14:backgroundMark x1="91077" y1="52920" x2="90320" y2="53397"/>
                        <a14:backgroundMark x1="67845" y1="55066" x2="68603" y2="55423"/>
                        <a14:backgroundMark x1="46801" y1="54708" x2="46296" y2="55066"/>
                        <a14:backgroundMark x1="25337" y1="53993" x2="25673" y2="53754"/>
                        <a14:backgroundMark x1="23485" y1="54470" x2="26431" y2="60667"/>
                        <a14:backgroundMark x1="26431" y1="60667" x2="27441" y2="54112"/>
                        <a14:backgroundMark x1="44444" y1="54827" x2="48232" y2="59952"/>
                        <a14:backgroundMark x1="48232" y1="59952" x2="48401" y2="59952"/>
                        <a14:backgroundMark x1="65404" y1="55781" x2="69108" y2="61025"/>
                        <a14:backgroundMark x1="69108" y1="61025" x2="69613" y2="61025"/>
                        <a14:backgroundMark x1="87542" y1="52682" x2="90572" y2="58880"/>
                        <a14:backgroundMark x1="90572" y1="58880" x2="90825" y2="58760"/>
                        <a14:backgroundMark x1="64646" y1="8582" x2="68434" y2="13588"/>
                        <a14:backgroundMark x1="68434" y1="13588" x2="68771" y2="13707"/>
                        <a14:backgroundMark x1="65488" y1="7986" x2="69613" y2="9774"/>
                        <a14:backgroundMark x1="22980" y1="8582" x2="26010" y2="12396"/>
                        <a14:backgroundMark x1="44024" y1="9893" x2="47559" y2="8939"/>
                        <a14:backgroundMark x1="44613" y1="11681" x2="47559" y2="12634"/>
                        <a14:backgroundMark x1="1515" y1="94398" x2="1515" y2="94398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476" t="3169" r="27596" b="3169"/>
          <a:stretch/>
        </p:blipFill>
        <p:spPr bwMode="auto">
          <a:xfrm>
            <a:off x="2447764" y="2420888"/>
            <a:ext cx="4248472" cy="4048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59650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dir="u" isContent="1"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9978AE7-EA8C-7B40-9836-24D9EDED6F75}"/>
              </a:ext>
            </a:extLst>
          </p:cNvPr>
          <p:cNvSpPr txBox="1"/>
          <p:nvPr/>
        </p:nvSpPr>
        <p:spPr>
          <a:xfrm>
            <a:off x="251519" y="332656"/>
            <a:ext cx="8640960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kern="5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Century Schoolbook" panose="02040604050505020304" pitchFamily="18" charset="0"/>
                <a:ea typeface="SimSun" panose="02010600030101010101" pitchFamily="2" charset="-122"/>
                <a:cs typeface="Lucida Sans" panose="020B0602030504020204" pitchFamily="34" charset="0"/>
              </a:rPr>
              <a:t>ПСИХОЛОГИЧЕСКАЯ ЭМОЦИОНАЛЬНАЯ ИГРА «АПЛОДИСМЕНТЫ»</a:t>
            </a:r>
            <a:endParaRPr lang="ru-RU" sz="28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Century Schoolbook" panose="02040604050505020304" pitchFamily="18" charset="0"/>
            </a:endParaRPr>
          </a:p>
        </p:txBody>
      </p:sp>
      <p:pic>
        <p:nvPicPr>
          <p:cNvPr id="1026" name="Picture 2" descr="C:\Users\1\Downloads\img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1484784"/>
            <a:ext cx="5820139" cy="43651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4433308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ripple dir="rd"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3DEA83C-0B2F-314E-BFC0-949EB665EB97}"/>
              </a:ext>
            </a:extLst>
          </p:cNvPr>
          <p:cNvSpPr txBox="1"/>
          <p:nvPr/>
        </p:nvSpPr>
        <p:spPr>
          <a:xfrm>
            <a:off x="755576" y="2276872"/>
            <a:ext cx="7704856" cy="258532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>
                <a:ln w="38100">
                  <a:solidFill>
                    <a:srgbClr val="990099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ВСЕМ ЗА УЧАСТИЕ В </a:t>
            </a:r>
            <a:endParaRPr lang="ru-RU" sz="5400" b="1" dirty="0" smtClean="0">
              <a:ln w="38100">
                <a:solidFill>
                  <a:srgbClr val="990099"/>
                </a:solidFill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5400" b="1" smtClean="0">
                <a:ln w="38100">
                  <a:solidFill>
                    <a:srgbClr val="990099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МАСТЕР-КЛАССЕ</a:t>
            </a:r>
            <a:r>
              <a:rPr lang="ru-RU" sz="5400" b="1" dirty="0">
                <a:ln w="38100">
                  <a:solidFill>
                    <a:srgbClr val="990099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5400" b="1" dirty="0">
              <a:ln w="38100">
                <a:solidFill>
                  <a:srgbClr val="990099"/>
                </a:solidFill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7944000"/>
      </p:ext>
    </p:extLst>
  </p:cSld>
  <p:clrMapOvr>
    <a:masterClrMapping/>
  </p:clrMapOvr>
  <p:transition spd="slow">
    <p:comb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906</TotalTime>
  <Words>384</Words>
  <Application>Microsoft Office PowerPoint</Application>
  <PresentationFormat>Экран (4:3)</PresentationFormat>
  <Paragraphs>95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HP</dc:creator>
  <cp:lastModifiedBy>1</cp:lastModifiedBy>
  <cp:revision>98</cp:revision>
  <dcterms:created xsi:type="dcterms:W3CDTF">2015-07-20T14:50:44Z</dcterms:created>
  <dcterms:modified xsi:type="dcterms:W3CDTF">2025-01-14T07:27:34Z</dcterms:modified>
</cp:coreProperties>
</file>